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96" r:id="rId4"/>
  </p:sldMasterIdLst>
  <p:notesMasterIdLst>
    <p:notesMasterId r:id="rId20"/>
  </p:notesMasterIdLst>
  <p:sldIdLst>
    <p:sldId id="256" r:id="rId5"/>
    <p:sldId id="290" r:id="rId6"/>
    <p:sldId id="291" r:id="rId7"/>
    <p:sldId id="294" r:id="rId8"/>
    <p:sldId id="292" r:id="rId9"/>
    <p:sldId id="295" r:id="rId10"/>
    <p:sldId id="296" r:id="rId11"/>
    <p:sldId id="297" r:id="rId12"/>
    <p:sldId id="298" r:id="rId13"/>
    <p:sldId id="299" r:id="rId14"/>
    <p:sldId id="301" r:id="rId15"/>
    <p:sldId id="302" r:id="rId16"/>
    <p:sldId id="303" r:id="rId17"/>
    <p:sldId id="293" r:id="rId18"/>
    <p:sldId id="257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5">
          <p15:clr>
            <a:srgbClr val="A4A3A4"/>
          </p15:clr>
        </p15:guide>
        <p15:guide id="2" orient="horz" pos="2995">
          <p15:clr>
            <a:srgbClr val="A4A3A4"/>
          </p15:clr>
        </p15:guide>
        <p15:guide id="3" orient="horz" pos="890">
          <p15:clr>
            <a:srgbClr val="A4A3A4"/>
          </p15:clr>
        </p15:guide>
        <p15:guide id="4" pos="2009">
          <p15:clr>
            <a:srgbClr val="A4A3A4"/>
          </p15:clr>
        </p15:guide>
        <p15:guide id="5" pos="276">
          <p15:clr>
            <a:srgbClr val="A4A3A4"/>
          </p15:clr>
        </p15:guide>
        <p15:guide id="6" pos="525">
          <p15:clr>
            <a:srgbClr val="A4A3A4"/>
          </p15:clr>
        </p15:guide>
        <p15:guide id="7" pos="29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1EA"/>
    <a:srgbClr val="646464"/>
    <a:srgbClr val="24215F"/>
    <a:srgbClr val="9F55FB"/>
    <a:srgbClr val="24BEBC"/>
    <a:srgbClr val="25C1FB"/>
    <a:srgbClr val="1A15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0" autoAdjust="0"/>
    <p:restoredTop sz="94745"/>
  </p:normalViewPr>
  <p:slideViewPr>
    <p:cSldViewPr snapToGrid="0" snapToObjects="1">
      <p:cViewPr varScale="1">
        <p:scale>
          <a:sx n="137" d="100"/>
          <a:sy n="137" d="100"/>
        </p:scale>
        <p:origin x="224" y="248"/>
      </p:cViewPr>
      <p:guideLst>
        <p:guide orient="horz" pos="665"/>
        <p:guide orient="horz" pos="2995"/>
        <p:guide orient="horz" pos="890"/>
        <p:guide pos="2009"/>
        <p:guide pos="276"/>
        <p:guide pos="525"/>
        <p:guide pos="298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9" d="100"/>
        <a:sy n="11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0A160-EB8B-1D46-9645-B3CAB15B07FE}" type="datetimeFigureOut">
              <a:rPr lang="en-US" smtClean="0"/>
              <a:t>6/25/18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B0E1F-4EC3-CD47-9A99-59421DE59B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06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B0E1F-4EC3-CD47-9A99-59421DE59B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06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B0E1F-4EC3-CD47-9A99-59421DE59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7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B0E1F-4EC3-CD47-9A99-59421DE59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07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B0E1F-4EC3-CD47-9A99-59421DE59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90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B0E1F-4EC3-CD47-9A99-59421DE59B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29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B0E1F-4EC3-CD47-9A99-59421DE59B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B0E1F-4EC3-CD47-9A99-59421DE59B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31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B0E1F-4EC3-CD47-9A99-59421DE59B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82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B0E1F-4EC3-CD47-9A99-59421DE59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97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B0E1F-4EC3-CD47-9A99-59421DE59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0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B0E1F-4EC3-CD47-9A99-59421DE59B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57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B0E1F-4EC3-CD47-9A99-59421DE59B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47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B0E1F-4EC3-CD47-9A99-59421DE59B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60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F497-0214-4641-94ED-8EDB399BDE0C}" type="datetimeFigureOut">
              <a:rPr kumimoji="1" lang="zh-CN" altLang="en-US" smtClean="0"/>
              <a:t>2018/6/25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1A393-86DF-F94D-8D29-A4189DE5E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0309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F497-0214-4641-94ED-8EDB399BDE0C}" type="datetimeFigureOut">
              <a:rPr kumimoji="1" lang="zh-CN" altLang="en-US" smtClean="0"/>
              <a:t>2018/6/25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1A393-86DF-F94D-8D29-A4189DE5E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9261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F497-0214-4641-94ED-8EDB399BDE0C}" type="datetimeFigureOut">
              <a:rPr kumimoji="1" lang="zh-CN" altLang="en-US" smtClean="0"/>
              <a:t>2018/6/25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1A393-86DF-F94D-8D29-A4189DE5E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7676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-201085" y="208515"/>
            <a:ext cx="136829" cy="4388332"/>
            <a:chOff x="-279703" y="208515"/>
            <a:chExt cx="243417" cy="4388332"/>
          </a:xfrm>
        </p:grpSpPr>
        <p:cxnSp>
          <p:nvCxnSpPr>
            <p:cNvPr id="19" name="Straight Connector 18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7" name="Straight Connector 16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5" name="Straight Connector 14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3869" y="1079506"/>
            <a:ext cx="8404856" cy="3667649"/>
          </a:xfrm>
        </p:spPr>
        <p:txBody>
          <a:bodyPr/>
          <a:lstStyle>
            <a:lvl1pPr>
              <a:spcBef>
                <a:spcPts val="1000"/>
              </a:spcBef>
              <a:defRPr sz="1200" baseline="0">
                <a:solidFill>
                  <a:srgbClr val="646464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173038" indent="-119063">
              <a:defRPr sz="1200">
                <a:solidFill>
                  <a:srgbClr val="646464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368300" indent="-153988">
              <a:defRPr sz="1200">
                <a:solidFill>
                  <a:srgbClr val="646464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33400" indent="-123825">
              <a:tabLst/>
              <a:defRPr sz="1200">
                <a:solidFill>
                  <a:srgbClr val="646464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730250" indent="-160338">
              <a:defRPr sz="1200">
                <a:solidFill>
                  <a:srgbClr val="646464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/>
              <a:t>12pt Paragraph, indent for bullet, indent again for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443869" y="222590"/>
            <a:ext cx="8403269" cy="525528"/>
          </a:xfrm>
        </p:spPr>
        <p:txBody>
          <a:bodyPr/>
          <a:lstStyle>
            <a:lvl1pPr>
              <a:defRPr baseline="0">
                <a:solidFill>
                  <a:srgbClr val="1771E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38" y="184371"/>
            <a:ext cx="1627200" cy="3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72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mparison">
    <p:bg>
      <p:bgPr>
        <a:solidFill>
          <a:srgbClr val="242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69" y="222590"/>
            <a:ext cx="8403269" cy="525528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" y="4735041"/>
            <a:ext cx="9143999" cy="408459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71EA"/>
              </a:solidFill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 userDrawn="1"/>
        </p:nvSpPr>
        <p:spPr bwMode="auto">
          <a:xfrm>
            <a:off x="443869" y="4926457"/>
            <a:ext cx="230187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algn="l">
              <a:spcBef>
                <a:spcPct val="50000"/>
              </a:spcBef>
              <a:defRPr/>
            </a:pPr>
            <a:fld id="{046AD7C7-DE3F-5E43-A3A8-CA80750AE375}" type="slidenum">
              <a:rPr kumimoji="0" lang="en-US" altLang="zh-CN" sz="800" smtClean="0">
                <a:solidFill>
                  <a:schemeClr val="bg1"/>
                </a:solidFill>
                <a:latin typeface="Arial"/>
                <a:cs typeface="Arial"/>
              </a:rPr>
              <a:pPr algn="l">
                <a:spcBef>
                  <a:spcPct val="50000"/>
                </a:spcBef>
                <a:defRPr/>
              </a:pPr>
              <a:t>‹#›</a:t>
            </a:fld>
            <a:endParaRPr kumimoji="0" lang="en-US" altLang="zh-CN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3869" y="1079506"/>
            <a:ext cx="8404856" cy="3667649"/>
          </a:xfrm>
        </p:spPr>
        <p:txBody>
          <a:bodyPr/>
          <a:lstStyle>
            <a:lvl1pPr>
              <a:spcBef>
                <a:spcPts val="1000"/>
              </a:spcBef>
              <a:defRPr sz="1200"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173038" indent="-119063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368300" indent="-153988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33400" indent="-123825">
              <a:tabLst/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730250" indent="-160338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/>
              <a:t>1</a:t>
            </a:r>
            <a:r>
              <a:rPr lang="en-US" altLang="zh-CN" dirty="0"/>
              <a:t>2</a:t>
            </a:r>
            <a:r>
              <a:rPr lang="en-US" dirty="0"/>
              <a:t>pt Paragraph, indent for bullet, indent again for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87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bg>
      <p:bgPr>
        <a:solidFill>
          <a:srgbClr val="242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15" y="0"/>
            <a:ext cx="9169715" cy="5162550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126533" y="4397010"/>
            <a:ext cx="1500909" cy="746490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组合 12"/>
          <p:cNvGrpSpPr>
            <a:grpSpLocks/>
          </p:cNvGrpSpPr>
          <p:nvPr userDrawn="1"/>
        </p:nvGrpSpPr>
        <p:grpSpPr bwMode="auto">
          <a:xfrm>
            <a:off x="856193" y="2146142"/>
            <a:ext cx="3015231" cy="1432972"/>
            <a:chOff x="3490332" y="1315926"/>
            <a:chExt cx="3017607" cy="1437748"/>
          </a:xfrm>
        </p:grpSpPr>
        <p:sp>
          <p:nvSpPr>
            <p:cNvPr id="9" name="Rectangle 4"/>
            <p:cNvSpPr>
              <a:spLocks/>
            </p:cNvSpPr>
            <p:nvPr/>
          </p:nvSpPr>
          <p:spPr bwMode="auto">
            <a:xfrm>
              <a:off x="4718426" y="1519345"/>
              <a:ext cx="1401734" cy="573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512"/>
              <a:r>
                <a:rPr lang="en-US" altLang="zh-CN" sz="4800" b="0" kern="0" dirty="0">
                  <a:solidFill>
                    <a:srgbClr val="FFFFFF"/>
                  </a:solidFill>
                  <a:latin typeface="Goudy Old Style" charset="0"/>
                  <a:ea typeface="Helvetica Neue"/>
                  <a:cs typeface="宋体" charset="-122"/>
                  <a:sym typeface="Helvetica Neue UltraLight" charset="0"/>
                </a:rPr>
                <a:t>Thanks</a:t>
              </a:r>
            </a:p>
          </p:txBody>
        </p:sp>
        <p:sp>
          <p:nvSpPr>
            <p:cNvPr id="10" name="Rectangle 5"/>
            <p:cNvSpPr>
              <a:spLocks/>
            </p:cNvSpPr>
            <p:nvPr/>
          </p:nvSpPr>
          <p:spPr bwMode="auto">
            <a:xfrm>
              <a:off x="4242022" y="2245072"/>
              <a:ext cx="615274" cy="167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512"/>
              <a:r>
                <a:rPr lang="en-US" altLang="zh-CN" sz="1400" b="0" kern="0">
                  <a:solidFill>
                    <a:srgbClr val="FFFFFF"/>
                  </a:solidFill>
                  <a:latin typeface="Arial Narrow" charset="0"/>
                  <a:ea typeface="Helvetica Neue"/>
                  <a:cs typeface="宋体" charset="-122"/>
                  <a:sym typeface="Arial Narrow" charset="0"/>
                </a:rPr>
                <a:t>terima kasih</a:t>
              </a:r>
            </a:p>
          </p:txBody>
        </p:sp>
        <p:sp>
          <p:nvSpPr>
            <p:cNvPr id="11" name="Rectangle 6"/>
            <p:cNvSpPr>
              <a:spLocks/>
            </p:cNvSpPr>
            <p:nvPr/>
          </p:nvSpPr>
          <p:spPr bwMode="auto">
            <a:xfrm>
              <a:off x="3586309" y="1337705"/>
              <a:ext cx="714513" cy="429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512"/>
              <a:r>
                <a:rPr lang="zh-CN" altLang="en-US" sz="3600" b="0" kern="0" dirty="0">
                  <a:solidFill>
                    <a:srgbClr val="FFFFFF"/>
                  </a:solidFill>
                  <a:latin typeface="Arial" charset="0"/>
                  <a:ea typeface="Helvetica Neue"/>
                  <a:cs typeface="宋体" charset="-122"/>
                  <a:sym typeface="Arial" charset="0"/>
                </a:rPr>
                <a:t>感謝</a:t>
              </a:r>
            </a:p>
          </p:txBody>
        </p:sp>
        <p:sp>
          <p:nvSpPr>
            <p:cNvPr id="12" name="Rectangle 7"/>
            <p:cNvSpPr>
              <a:spLocks/>
            </p:cNvSpPr>
            <p:nvPr/>
          </p:nvSpPr>
          <p:spPr bwMode="auto">
            <a:xfrm>
              <a:off x="5332616" y="2180610"/>
              <a:ext cx="952683" cy="573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512"/>
              <a:r>
                <a:rPr lang="zh-CN" altLang="en-US" sz="4800" b="0" kern="0" dirty="0">
                  <a:solidFill>
                    <a:srgbClr val="FFFFFF"/>
                  </a:solidFill>
                  <a:latin typeface="微软雅黑" charset="-122"/>
                  <a:ea typeface="微软雅黑" charset="-122"/>
                  <a:cs typeface="微软雅黑" charset="-122"/>
                  <a:sym typeface="Microsoft YaHei Bold" charset="-122"/>
                </a:rPr>
                <a:t>谢谢</a:t>
              </a:r>
            </a:p>
          </p:txBody>
        </p:sp>
        <p:sp>
          <p:nvSpPr>
            <p:cNvPr id="13" name="Rectangle 8"/>
            <p:cNvSpPr>
              <a:spLocks/>
            </p:cNvSpPr>
            <p:nvPr/>
          </p:nvSpPr>
          <p:spPr bwMode="auto">
            <a:xfrm>
              <a:off x="5317085" y="1315926"/>
              <a:ext cx="1190854" cy="2865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512"/>
              <a:r>
                <a:rPr lang="zh-CN" altLang="en-US" sz="2400" b="0" kern="0">
                  <a:solidFill>
                    <a:srgbClr val="FFFFFF"/>
                  </a:solidFill>
                  <a:latin typeface="Arial" charset="0"/>
                  <a:ea typeface="Helvetica Neue"/>
                  <a:cs typeface="宋体" charset="-122"/>
                  <a:sym typeface="Arial" charset="0"/>
                </a:rPr>
                <a:t>ありがとう</a:t>
              </a:r>
            </a:p>
          </p:txBody>
        </p:sp>
        <p:sp>
          <p:nvSpPr>
            <p:cNvPr id="14" name="Rectangle 9"/>
            <p:cNvSpPr>
              <a:spLocks/>
            </p:cNvSpPr>
            <p:nvPr/>
          </p:nvSpPr>
          <p:spPr bwMode="auto">
            <a:xfrm>
              <a:off x="3490332" y="1921827"/>
              <a:ext cx="591706" cy="214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ctr" defTabSz="825512"/>
              <a:r>
                <a:rPr lang="en-US" altLang="zh-CN" sz="1800" b="0" kern="0">
                  <a:solidFill>
                    <a:srgbClr val="FFFFFF"/>
                  </a:solidFill>
                  <a:latin typeface="Arial" charset="0"/>
                  <a:ea typeface="Helvetica Neue"/>
                  <a:cs typeface="宋体" charset="-122"/>
                  <a:sym typeface="Arial" charset="0"/>
                </a:rPr>
                <a:t>ขอบคุณ</a:t>
              </a:r>
            </a:p>
          </p:txBody>
        </p:sp>
      </p:grpSp>
      <p:sp>
        <p:nvSpPr>
          <p:cNvPr id="15" name="Rectangle 37"/>
          <p:cNvSpPr/>
          <p:nvPr userDrawn="1"/>
        </p:nvSpPr>
        <p:spPr bwMode="auto">
          <a:xfrm>
            <a:off x="856193" y="4741878"/>
            <a:ext cx="2875380" cy="30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l"/>
            <a:r>
              <a:rPr lang="zh-CN" altLang="en-US" sz="700" b="0" i="0" spc="0" baseline="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版权所有</a:t>
            </a:r>
            <a:r>
              <a:rPr lang="en-US" altLang="zh-CN" sz="700" b="0" i="0" spc="0" baseline="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Helvetica Neue" charset="0"/>
              </a:rPr>
              <a:t>©1993-2016 </a:t>
            </a:r>
            <a:r>
              <a:rPr lang="zh-CN" altLang="en-US" sz="700" b="0" i="0" spc="0" baseline="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金蝶国际软件集团有限公司</a:t>
            </a:r>
          </a:p>
        </p:txBody>
      </p:sp>
      <p:sp>
        <p:nvSpPr>
          <p:cNvPr id="16" name="Text Box 2"/>
          <p:cNvSpPr txBox="1">
            <a:spLocks noChangeArrowheads="1"/>
          </p:cNvSpPr>
          <p:nvPr userDrawn="1"/>
        </p:nvSpPr>
        <p:spPr bwMode="auto">
          <a:xfrm>
            <a:off x="7270055" y="4778118"/>
            <a:ext cx="1622425" cy="250031"/>
          </a:xfrm>
          <a:prstGeom prst="rect">
            <a:avLst/>
          </a:prstGeom>
          <a:noFill/>
          <a:ln>
            <a:noFill/>
          </a:ln>
        </p:spPr>
        <p:txBody>
          <a:bodyPr lIns="55721" tIns="6668" rIns="55721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>
              <a:lnSpc>
                <a:spcPts val="1050"/>
              </a:lnSpc>
            </a:pPr>
            <a:r>
              <a:rPr kumimoji="0" lang="en-US" altLang="zh-CN" sz="70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6" y="91566"/>
            <a:ext cx="1885004" cy="105998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07"/>
          <a:stretch/>
        </p:blipFill>
        <p:spPr>
          <a:xfrm>
            <a:off x="1948721" y="381295"/>
            <a:ext cx="816964" cy="47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23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1102_interbrand_kingdee_visual-0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7" y="0"/>
            <a:ext cx="9130473" cy="514350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-201085" y="208515"/>
            <a:ext cx="136829" cy="4388332"/>
            <a:chOff x="-279703" y="208515"/>
            <a:chExt cx="243417" cy="4388332"/>
          </a:xfrm>
        </p:grpSpPr>
        <p:cxnSp>
          <p:nvCxnSpPr>
            <p:cNvPr id="19" name="Straight Connector 18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7" name="Straight Connector 16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5" name="Straight Connector 14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443869" y="222590"/>
            <a:ext cx="8403269" cy="525528"/>
          </a:xfrm>
        </p:spPr>
        <p:txBody>
          <a:bodyPr/>
          <a:lstStyle>
            <a:lvl1pPr>
              <a:defRPr baseline="0">
                <a:solidFill>
                  <a:srgbClr val="1771EA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sp>
        <p:nvSpPr>
          <p:cNvPr id="2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3869" y="1079506"/>
            <a:ext cx="8404856" cy="3667649"/>
          </a:xfrm>
        </p:spPr>
        <p:txBody>
          <a:bodyPr/>
          <a:lstStyle>
            <a:lvl1pPr>
              <a:spcBef>
                <a:spcPts val="1000"/>
              </a:spcBef>
              <a:defRPr sz="1600" baseline="0">
                <a:solidFill>
                  <a:srgbClr val="646464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173038" indent="-119063">
              <a:defRPr sz="1600">
                <a:solidFill>
                  <a:srgbClr val="646464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368300" indent="-153988">
              <a:defRPr sz="1500">
                <a:solidFill>
                  <a:srgbClr val="646464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33400" indent="-123825">
              <a:tabLst/>
              <a:defRPr sz="1400">
                <a:solidFill>
                  <a:srgbClr val="646464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730250" indent="-160338">
              <a:defRPr sz="1300">
                <a:solidFill>
                  <a:srgbClr val="646464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/>
              <a:t>16pt Paragraph, indent for bullet, indent again for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38" y="184371"/>
            <a:ext cx="1627200" cy="3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solidFill>
          <a:srgbClr val="2421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-201085" y="208515"/>
            <a:ext cx="136829" cy="4388332"/>
            <a:chOff x="-279703" y="208515"/>
            <a:chExt cx="243417" cy="4388332"/>
          </a:xfrm>
        </p:grpSpPr>
        <p:cxnSp>
          <p:nvCxnSpPr>
            <p:cNvPr id="19" name="Straight Connector 18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17" name="Straight Connector 16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15" name="Straight Connector 14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443869" y="222590"/>
            <a:ext cx="8403269" cy="52552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20" name="Picture 19" descr="171102_interbrand_kingdee_visual-0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259" y="1976009"/>
            <a:ext cx="3529584" cy="2164080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1" y="4735041"/>
            <a:ext cx="9143999" cy="408459"/>
          </a:xfrm>
          <a:prstGeom prst="rect">
            <a:avLst/>
          </a:prstGeom>
          <a:solidFill>
            <a:srgbClr val="24215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771EA"/>
              </a:solidFill>
            </a:endParaRPr>
          </a:p>
        </p:txBody>
      </p:sp>
      <p:sp>
        <p:nvSpPr>
          <p:cNvPr id="23" name="Text Box 5"/>
          <p:cNvSpPr txBox="1">
            <a:spLocks noChangeArrowheads="1"/>
          </p:cNvSpPr>
          <p:nvPr userDrawn="1"/>
        </p:nvSpPr>
        <p:spPr bwMode="auto">
          <a:xfrm>
            <a:off x="443869" y="4926457"/>
            <a:ext cx="230187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algn="l">
              <a:spcBef>
                <a:spcPct val="50000"/>
              </a:spcBef>
              <a:defRPr/>
            </a:pPr>
            <a:fld id="{046AD7C7-DE3F-5E43-A3A8-CA80750AE375}" type="slidenum">
              <a:rPr kumimoji="0" lang="en-US" altLang="zh-CN" sz="800" smtClean="0">
                <a:solidFill>
                  <a:schemeClr val="bg1"/>
                </a:solidFill>
                <a:latin typeface="Arial"/>
                <a:cs typeface="Arial"/>
              </a:rPr>
              <a:pPr algn="l">
                <a:spcBef>
                  <a:spcPct val="50000"/>
                </a:spcBef>
                <a:defRPr/>
              </a:pPr>
              <a:t>‹#›</a:t>
            </a:fld>
            <a:endParaRPr kumimoji="0" lang="en-US" altLang="zh-CN" sz="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7200" cy="33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738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rgbClr val="177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3869" y="1079506"/>
            <a:ext cx="8404856" cy="3667649"/>
          </a:xfrm>
        </p:spPr>
        <p:txBody>
          <a:bodyPr/>
          <a:lstStyle>
            <a:lvl1pPr>
              <a:spcBef>
                <a:spcPts val="1000"/>
              </a:spcBef>
              <a:defRPr sz="120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173038" indent="-119063">
              <a:defRPr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368300" indent="-153988">
              <a:defRPr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33400" indent="-123825">
              <a:tabLst/>
              <a:defRPr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730250" indent="-160338">
              <a:defRPr sz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/>
              <a:t>1</a:t>
            </a:r>
            <a:r>
              <a:rPr lang="en-US" altLang="zh-CN" dirty="0"/>
              <a:t>2</a:t>
            </a:r>
            <a:r>
              <a:rPr lang="en-US" dirty="0"/>
              <a:t>pt Paragraph, indent for bullet, indent again for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69" y="222590"/>
            <a:ext cx="8403269" cy="52552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9F55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3869" y="1079506"/>
            <a:ext cx="8404856" cy="3667649"/>
          </a:xfrm>
        </p:spPr>
        <p:txBody>
          <a:bodyPr/>
          <a:lstStyle>
            <a:lvl1pPr>
              <a:spcBef>
                <a:spcPts val="1000"/>
              </a:spcBef>
              <a:defRPr sz="1200"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173038" indent="-119063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368300" indent="-153988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33400" indent="-123825">
              <a:tabLst/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730250" indent="-160338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/>
              <a:t>1</a:t>
            </a:r>
            <a:r>
              <a:rPr lang="en-US" altLang="zh-CN" dirty="0"/>
              <a:t>2</a:t>
            </a:r>
            <a:r>
              <a:rPr lang="en-US" dirty="0"/>
              <a:t>pt Paragraph, indent for bullet, indent again for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69" y="222590"/>
            <a:ext cx="8403269" cy="525528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52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solidFill>
          <a:srgbClr val="24BE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3869" y="1079506"/>
            <a:ext cx="8404856" cy="3667649"/>
          </a:xfrm>
        </p:spPr>
        <p:txBody>
          <a:bodyPr/>
          <a:lstStyle>
            <a:lvl1pPr>
              <a:spcBef>
                <a:spcPts val="1000"/>
              </a:spcBef>
              <a:defRPr sz="1200"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173038" indent="-119063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368300" indent="-153988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533400" indent="-123825">
              <a:tabLst/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730250" indent="-160338">
              <a:defRPr sz="120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en-US" dirty="0"/>
              <a:t>1</a:t>
            </a:r>
            <a:r>
              <a:rPr lang="en-US" altLang="zh-CN" dirty="0"/>
              <a:t>2</a:t>
            </a:r>
            <a:r>
              <a:rPr lang="en-US" dirty="0"/>
              <a:t>pt Paragraph, indent for bullet, indent again for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69" y="222590"/>
            <a:ext cx="8403269" cy="525528"/>
          </a:xfrm>
        </p:spPr>
        <p:txBody>
          <a:bodyPr/>
          <a:lstStyle>
            <a:lvl1pPr>
              <a:defRPr baseline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16pt – CONTENT, BULLET/DASH 16pt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04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F497-0214-4641-94ED-8EDB399BDE0C}" type="datetimeFigureOut">
              <a:rPr kumimoji="1" lang="zh-CN" altLang="en-US" smtClean="0"/>
              <a:t>2018/6/25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1A393-86DF-F94D-8D29-A4189DE5E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49510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bg>
      <p:bgPr>
        <a:solidFill>
          <a:srgbClr val="177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43869" y="215066"/>
            <a:ext cx="8417186" cy="4539497"/>
          </a:xfrm>
        </p:spPr>
        <p:txBody>
          <a:bodyPr/>
          <a:lstStyle>
            <a:lvl1pPr>
              <a:defRPr sz="490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Header </a:t>
            </a:r>
            <a:r>
              <a:rPr lang="en-US" altLang="zh-CN" dirty="0"/>
              <a:t>49</a:t>
            </a:r>
            <a:r>
              <a:rPr lang="en-US" dirty="0"/>
              <a:t>pt – </a:t>
            </a:r>
            <a:br>
              <a:rPr lang="en-US" dirty="0"/>
            </a:br>
            <a:r>
              <a:rPr lang="en-US" dirty="0"/>
              <a:t>CONTENT, </a:t>
            </a:r>
            <a:br>
              <a:rPr lang="en-US" dirty="0"/>
            </a:br>
            <a:r>
              <a:rPr lang="en-US" dirty="0"/>
              <a:t>BULLET/DASH </a:t>
            </a:r>
            <a:r>
              <a:rPr lang="en-US" altLang="zh-CN" dirty="0"/>
              <a:t>49</a:t>
            </a:r>
            <a:r>
              <a:rPr lang="en-US" dirty="0"/>
              <a:t>pt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4" y="186030"/>
            <a:ext cx="1629374" cy="33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997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92099" y="222590"/>
            <a:ext cx="8555039" cy="52552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 16pt – 2 COLUMNS </a:t>
            </a:r>
            <a:r>
              <a:rPr lang="en-US" dirty="0" err="1"/>
              <a:t>w</a:t>
            </a:r>
            <a:r>
              <a:rPr lang="en-US" dirty="0"/>
              <a:t>-HEADERS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292099" y="1109366"/>
            <a:ext cx="4130675" cy="526111"/>
          </a:xfrm>
        </p:spPr>
        <p:txBody>
          <a:bodyPr/>
          <a:lstStyle>
            <a:lvl1pPr>
              <a:lnSpc>
                <a:spcPct val="86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Column title – 2 lines max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4725282" y="1109366"/>
            <a:ext cx="4121856" cy="526111"/>
          </a:xfrm>
        </p:spPr>
        <p:txBody>
          <a:bodyPr/>
          <a:lstStyle>
            <a:lvl1pPr>
              <a:lnSpc>
                <a:spcPct val="86000"/>
              </a:lnSpc>
              <a:spcBef>
                <a:spcPts val="0"/>
              </a:spcBef>
              <a:defRPr sz="18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Column title – 2 lines max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292100" y="1727542"/>
            <a:ext cx="4130675" cy="3023846"/>
          </a:xfrm>
        </p:spPr>
        <p:txBody>
          <a:bodyPr/>
          <a:lstStyle>
            <a:lvl1pPr>
              <a:spcBef>
                <a:spcPts val="1000"/>
              </a:spcBef>
              <a:defRPr sz="1600" baseline="0">
                <a:solidFill>
                  <a:schemeClr val="tx1"/>
                </a:solidFill>
              </a:defRPr>
            </a:lvl1pPr>
            <a:lvl2pPr marL="169863" indent="-115888">
              <a:defRPr sz="1600">
                <a:solidFill>
                  <a:schemeClr val="tx1"/>
                </a:solidFill>
              </a:defRPr>
            </a:lvl2pPr>
            <a:lvl3pPr marL="377825" indent="-163513">
              <a:defRPr sz="1500">
                <a:solidFill>
                  <a:schemeClr val="tx1"/>
                </a:solidFill>
              </a:defRPr>
            </a:lvl3pPr>
            <a:lvl4pPr marL="533400" indent="-123825">
              <a:tabLst/>
              <a:defRPr sz="1400">
                <a:solidFill>
                  <a:schemeClr val="tx1"/>
                </a:solidFill>
              </a:defRPr>
            </a:lvl4pPr>
            <a:lvl5pPr marL="723900" indent="-153988"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16pt paragraph, indent for bullet &amp;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4725282" y="1727542"/>
            <a:ext cx="4130675" cy="3023846"/>
          </a:xfrm>
        </p:spPr>
        <p:txBody>
          <a:bodyPr/>
          <a:lstStyle>
            <a:lvl1pPr>
              <a:spcBef>
                <a:spcPts val="1000"/>
              </a:spcBef>
              <a:defRPr sz="1600" baseline="0">
                <a:solidFill>
                  <a:schemeClr val="tx1"/>
                </a:solidFill>
              </a:defRPr>
            </a:lvl1pPr>
            <a:lvl2pPr marL="169863" indent="-115888">
              <a:defRPr sz="1600">
                <a:solidFill>
                  <a:schemeClr val="tx1"/>
                </a:solidFill>
              </a:defRPr>
            </a:lvl2pPr>
            <a:lvl3pPr marL="377825" indent="-163513">
              <a:defRPr sz="1500">
                <a:solidFill>
                  <a:schemeClr val="tx1"/>
                </a:solidFill>
              </a:defRPr>
            </a:lvl3pPr>
            <a:lvl4pPr marL="533400" indent="-123825">
              <a:tabLst/>
              <a:defRPr sz="1400">
                <a:solidFill>
                  <a:schemeClr val="tx1"/>
                </a:solidFill>
              </a:defRPr>
            </a:lvl4pPr>
            <a:lvl5pPr marL="723900" indent="-153988">
              <a:defRPr sz="13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16pt paragraph, indent for bullet &amp;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1144588"/>
            <a:ext cx="9144000" cy="3998912"/>
          </a:xfrm>
          <a:noFill/>
        </p:spPr>
        <p:txBody>
          <a:bodyPr/>
          <a:lstStyle>
            <a:lvl1pPr>
              <a:defRPr sz="1200" b="0" i="1">
                <a:latin typeface="Arial"/>
                <a:cs typeface="Arial"/>
              </a:defRPr>
            </a:lvl1pPr>
          </a:lstStyle>
          <a:p>
            <a:r>
              <a:rPr lang="it-IT" dirty="0"/>
              <a:t>Drag </a:t>
            </a:r>
            <a:r>
              <a:rPr lang="it-IT" dirty="0" err="1"/>
              <a:t>picture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placeholder</a:t>
            </a:r>
            <a:r>
              <a:rPr lang="it-IT" dirty="0"/>
              <a:t> or click </a:t>
            </a:r>
            <a:r>
              <a:rPr lang="it-IT" dirty="0" err="1"/>
              <a:t>icon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add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92099" y="222250"/>
            <a:ext cx="4130676" cy="756662"/>
          </a:xfrm>
        </p:spPr>
        <p:txBody>
          <a:bodyPr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Header Left 16pt – 1 IMAGE LOWER, WHITE</a:t>
            </a:r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719638" y="234149"/>
            <a:ext cx="4127500" cy="779462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000" b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114300" indent="-79375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1"/>
                </a:solidFill>
                <a:latin typeface="Arial"/>
              </a:defRPr>
            </a:lvl2pPr>
            <a:lvl3pPr marL="241300" indent="-84138">
              <a:lnSpc>
                <a:spcPct val="100000"/>
              </a:lnSpc>
              <a:spcBef>
                <a:spcPts val="0"/>
              </a:spcBef>
              <a:tabLst/>
              <a:defRPr sz="900">
                <a:solidFill>
                  <a:schemeClr val="tx1"/>
                </a:solidFill>
                <a:latin typeface="Arial"/>
              </a:defRPr>
            </a:lvl3pPr>
            <a:lvl4pPr marL="317500" indent="-65088">
              <a:lnSpc>
                <a:spcPct val="100000"/>
              </a:lnSpc>
              <a:spcBef>
                <a:spcPts val="0"/>
              </a:spcBef>
              <a:tabLst/>
              <a:defRPr sz="800">
                <a:solidFill>
                  <a:schemeClr val="tx1"/>
                </a:solidFill>
                <a:latin typeface="Arial"/>
              </a:defRPr>
            </a:lvl4pPr>
            <a:lvl5pPr marL="423863" indent="-82550">
              <a:lnSpc>
                <a:spcPct val="100000"/>
              </a:lnSpc>
              <a:spcBef>
                <a:spcPts val="0"/>
              </a:spcBef>
              <a:defRPr sz="70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10pt paragraph, indent for bullet &amp;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29271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rgbClr val="177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1144588"/>
            <a:ext cx="9144000" cy="3998912"/>
          </a:xfrm>
          <a:noFill/>
        </p:spPr>
        <p:txBody>
          <a:bodyPr/>
          <a:lstStyle>
            <a:lvl1pPr>
              <a:defRPr sz="1200" b="0" i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dirty="0"/>
              <a:t>Drag </a:t>
            </a:r>
            <a:r>
              <a:rPr lang="it-IT" dirty="0" err="1"/>
              <a:t>picture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placeholder</a:t>
            </a:r>
            <a:r>
              <a:rPr lang="it-IT" dirty="0"/>
              <a:t> or click </a:t>
            </a:r>
            <a:r>
              <a:rPr lang="it-IT" dirty="0" err="1"/>
              <a:t>icon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add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92099" y="222250"/>
            <a:ext cx="4130676" cy="75666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Left 16pt – 1 IMAGE LOWER, WHITE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719638" y="234149"/>
            <a:ext cx="4127500" cy="779462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000" b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 marL="114300" indent="-79375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  <a:latin typeface="Arial"/>
              </a:defRPr>
            </a:lvl2pPr>
            <a:lvl3pPr marL="241300" indent="-84138">
              <a:lnSpc>
                <a:spcPct val="100000"/>
              </a:lnSpc>
              <a:spcBef>
                <a:spcPts val="0"/>
              </a:spcBef>
              <a:tabLst/>
              <a:defRPr sz="900">
                <a:solidFill>
                  <a:schemeClr val="bg1"/>
                </a:solidFill>
                <a:latin typeface="Arial"/>
              </a:defRPr>
            </a:lvl3pPr>
            <a:lvl4pPr marL="317500" indent="-65088">
              <a:lnSpc>
                <a:spcPct val="100000"/>
              </a:lnSpc>
              <a:spcBef>
                <a:spcPts val="0"/>
              </a:spcBef>
              <a:tabLst/>
              <a:defRPr sz="800">
                <a:solidFill>
                  <a:schemeClr val="bg1"/>
                </a:solidFill>
                <a:latin typeface="Arial"/>
              </a:defRPr>
            </a:lvl4pPr>
            <a:lvl5pPr marL="423863" indent="-82550">
              <a:lnSpc>
                <a:spcPct val="100000"/>
              </a:lnSpc>
              <a:spcBef>
                <a:spcPts val="0"/>
              </a:spcBef>
              <a:defRPr sz="700">
                <a:solidFill>
                  <a:schemeClr val="bg1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10pt paragraph, indent for bullet &amp; dash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solidFill>
          <a:srgbClr val="177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754271" y="0"/>
            <a:ext cx="7389730" cy="5143500"/>
          </a:xfrm>
          <a:solidFill>
            <a:schemeClr val="bg1"/>
          </a:solidFill>
        </p:spPr>
        <p:txBody>
          <a:bodyPr/>
          <a:lstStyle>
            <a:lvl1pPr>
              <a:defRPr sz="1200" b="0" i="1">
                <a:solidFill>
                  <a:srgbClr val="1A154C"/>
                </a:solidFill>
                <a:latin typeface="Arial"/>
                <a:cs typeface="Arial"/>
              </a:defRPr>
            </a:lvl1pPr>
          </a:lstStyle>
          <a:p>
            <a:r>
              <a:rPr lang="it-IT" dirty="0"/>
              <a:t>Drag </a:t>
            </a:r>
            <a:r>
              <a:rPr lang="it-IT" dirty="0" err="1"/>
              <a:t>picture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placeholder</a:t>
            </a:r>
            <a:r>
              <a:rPr lang="it-IT" dirty="0"/>
              <a:t> or click </a:t>
            </a:r>
            <a:r>
              <a:rPr lang="it-IT" dirty="0" err="1"/>
              <a:t>icon</a:t>
            </a:r>
            <a:r>
              <a:rPr lang="it-IT" dirty="0"/>
              <a:t> </a:t>
            </a:r>
            <a:r>
              <a:rPr lang="it-IT" dirty="0" err="1"/>
              <a:t>to</a:t>
            </a:r>
            <a:r>
              <a:rPr lang="it-IT" dirty="0"/>
              <a:t> </a:t>
            </a:r>
            <a:r>
              <a:rPr lang="it-IT" dirty="0" err="1"/>
              <a:t>add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287338" y="1106008"/>
            <a:ext cx="1311472" cy="3645380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000" b="0" baseline="0">
                <a:solidFill>
                  <a:srgbClr val="FFFFFF"/>
                </a:solidFill>
                <a:latin typeface="Arial"/>
                <a:cs typeface="Arial"/>
              </a:defRPr>
            </a:lvl1pPr>
            <a:lvl2pPr marL="114300" indent="-79375">
              <a:lnSpc>
                <a:spcPct val="100000"/>
              </a:lnSpc>
              <a:spcBef>
                <a:spcPts val="0"/>
              </a:spcBef>
              <a:defRPr sz="1000">
                <a:solidFill>
                  <a:srgbClr val="FFFFFF"/>
                </a:solidFill>
                <a:latin typeface="Arial"/>
              </a:defRPr>
            </a:lvl2pPr>
            <a:lvl3pPr marL="241300" indent="-84138">
              <a:lnSpc>
                <a:spcPct val="100000"/>
              </a:lnSpc>
              <a:spcBef>
                <a:spcPts val="0"/>
              </a:spcBef>
              <a:tabLst/>
              <a:defRPr sz="900">
                <a:solidFill>
                  <a:srgbClr val="FFFFFF"/>
                </a:solidFill>
                <a:latin typeface="Arial"/>
              </a:defRPr>
            </a:lvl3pPr>
            <a:lvl4pPr marL="317500" indent="-65088">
              <a:lnSpc>
                <a:spcPct val="100000"/>
              </a:lnSpc>
              <a:spcBef>
                <a:spcPts val="0"/>
              </a:spcBef>
              <a:tabLst/>
              <a:defRPr sz="800">
                <a:solidFill>
                  <a:srgbClr val="FFFFFF"/>
                </a:solidFill>
                <a:latin typeface="Arial"/>
              </a:defRPr>
            </a:lvl4pPr>
            <a:lvl5pPr marL="423863" indent="-82550">
              <a:lnSpc>
                <a:spcPct val="100000"/>
              </a:lnSpc>
              <a:spcBef>
                <a:spcPts val="0"/>
              </a:spcBef>
              <a:defRPr sz="700">
                <a:solidFill>
                  <a:srgbClr val="FFFFFF"/>
                </a:solidFill>
                <a:latin typeface="Arial"/>
              </a:defRPr>
            </a:lvl5pPr>
          </a:lstStyle>
          <a:p>
            <a:pPr lvl="0"/>
            <a:r>
              <a:rPr lang="en-US" dirty="0"/>
              <a:t>10pt </a:t>
            </a:r>
            <a:r>
              <a:rPr lang="en-US" dirty="0" err="1"/>
              <a:t>para</a:t>
            </a:r>
            <a:r>
              <a:rPr lang="en-US" dirty="0"/>
              <a:t>, </a:t>
            </a:r>
            <a:r>
              <a:rPr lang="en-US" dirty="0" err="1"/>
              <a:t>ident</a:t>
            </a:r>
            <a:r>
              <a:rPr lang="en-US" dirty="0"/>
              <a:t>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8"/>
          <p:cNvSpPr>
            <a:spLocks noGrp="1"/>
          </p:cNvSpPr>
          <p:nvPr>
            <p:ph type="title" hasCustomPrompt="1"/>
          </p:nvPr>
        </p:nvSpPr>
        <p:spPr>
          <a:xfrm>
            <a:off x="293689" y="238819"/>
            <a:ext cx="1306512" cy="525716"/>
          </a:xfrm>
        </p:spPr>
        <p:txBody>
          <a:bodyPr/>
          <a:lstStyle>
            <a:lvl1pPr>
              <a:lnSpc>
                <a:spcPct val="92000"/>
              </a:lnSpc>
              <a:defRPr sz="1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 12pt – 1 IMAGE 10pt LEFT, WHITE</a:t>
            </a:r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F497-0214-4641-94ED-8EDB399BDE0C}" type="datetimeFigureOut">
              <a:rPr kumimoji="1" lang="zh-CN" altLang="en-US" smtClean="0"/>
              <a:t>2018/6/25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1A393-86DF-F94D-8D29-A4189DE5E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705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F497-0214-4641-94ED-8EDB399BDE0C}" type="datetimeFigureOut">
              <a:rPr kumimoji="1" lang="zh-CN" altLang="en-US" smtClean="0"/>
              <a:t>2018/6/25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1A393-86DF-F94D-8D29-A4189DE5E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230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F497-0214-4641-94ED-8EDB399BDE0C}" type="datetimeFigureOut">
              <a:rPr kumimoji="1" lang="zh-CN" altLang="en-US" smtClean="0"/>
              <a:t>2018/6/25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1A393-86DF-F94D-8D29-A4189DE5E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7102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F497-0214-4641-94ED-8EDB399BDE0C}" type="datetimeFigureOut">
              <a:rPr kumimoji="1" lang="zh-CN" altLang="en-US" smtClean="0"/>
              <a:t>2018/6/25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1A393-86DF-F94D-8D29-A4189DE5E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565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F497-0214-4641-94ED-8EDB399BDE0C}" type="datetimeFigureOut">
              <a:rPr kumimoji="1" lang="zh-CN" altLang="en-US" smtClean="0"/>
              <a:t>2018/6/25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1A393-86DF-F94D-8D29-A4189DE5E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4849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F497-0214-4641-94ED-8EDB399BDE0C}" type="datetimeFigureOut">
              <a:rPr kumimoji="1" lang="zh-CN" altLang="en-US" smtClean="0"/>
              <a:t>2018/6/25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1A393-86DF-F94D-8D29-A4189DE5E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8804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8F497-0214-4641-94ED-8EDB399BDE0C}" type="datetimeFigureOut">
              <a:rPr kumimoji="1" lang="zh-CN" altLang="en-US" smtClean="0"/>
              <a:t>2018/6/25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1A393-86DF-F94D-8D29-A4189DE5E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4557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8F497-0214-4641-94ED-8EDB399BDE0C}" type="datetimeFigureOut">
              <a:rPr kumimoji="1" lang="zh-CN" altLang="en-US" smtClean="0"/>
              <a:t>2018/6/25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1A393-86DF-F94D-8D29-A4189DE5E53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7" name="Group 63"/>
          <p:cNvGrpSpPr/>
          <p:nvPr userDrawn="1"/>
        </p:nvGrpSpPr>
        <p:grpSpPr>
          <a:xfrm>
            <a:off x="453872" y="-222553"/>
            <a:ext cx="8232928" cy="169334"/>
            <a:chOff x="453872" y="-222553"/>
            <a:chExt cx="8232928" cy="186268"/>
          </a:xfrm>
        </p:grpSpPr>
        <p:grpSp>
          <p:nvGrpSpPr>
            <p:cNvPr id="8" name="Group 12"/>
            <p:cNvGrpSpPr/>
            <p:nvPr userDrawn="1"/>
          </p:nvGrpSpPr>
          <p:grpSpPr>
            <a:xfrm>
              <a:off x="3196165" y="-205619"/>
              <a:ext cx="690488" cy="169334"/>
              <a:chOff x="2818189" y="-243417"/>
              <a:chExt cx="690488" cy="243417"/>
            </a:xfrm>
          </p:grpSpPr>
          <p:grpSp>
            <p:nvGrpSpPr>
              <p:cNvPr id="11" name="Group 13"/>
              <p:cNvGrpSpPr/>
              <p:nvPr userDrawn="1"/>
            </p:nvGrpSpPr>
            <p:grpSpPr>
              <a:xfrm rot="5400000">
                <a:off x="2867502" y="-292730"/>
                <a:ext cx="243417" cy="342044"/>
                <a:chOff x="-91018" y="1216025"/>
                <a:chExt cx="243417" cy="342044"/>
              </a:xfrm>
            </p:grpSpPr>
            <p:cxnSp>
              <p:nvCxnSpPr>
                <p:cNvPr id="13" name="Straight Connector 15"/>
                <p:cNvCxnSpPr/>
                <p:nvPr userDrawn="1"/>
              </p:nvCxnSpPr>
              <p:spPr>
                <a:xfrm flipH="1">
                  <a:off x="-91018" y="1558069"/>
                  <a:ext cx="243417" cy="0"/>
                </a:xfrm>
                <a:prstGeom prst="line">
                  <a:avLst/>
                </a:prstGeom>
                <a:ln w="6350" cmpd="sng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6"/>
                <p:cNvCxnSpPr/>
                <p:nvPr userDrawn="1"/>
              </p:nvCxnSpPr>
              <p:spPr>
                <a:xfrm flipH="1">
                  <a:off x="-91018" y="1216025"/>
                  <a:ext cx="243417" cy="0"/>
                </a:xfrm>
                <a:prstGeom prst="line">
                  <a:avLst/>
                </a:prstGeom>
                <a:ln w="6350" cmpd="sng">
                  <a:solidFill>
                    <a:schemeClr val="bg1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Straight Connector 14"/>
              <p:cNvCxnSpPr/>
              <p:nvPr userDrawn="1"/>
            </p:nvCxnSpPr>
            <p:spPr>
              <a:xfrm rot="5400000" flipH="1">
                <a:off x="3386968" y="-121708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22"/>
            <p:cNvCxnSpPr/>
            <p:nvPr userDrawn="1"/>
          </p:nvCxnSpPr>
          <p:spPr>
            <a:xfrm rot="5400000" flipH="1">
              <a:off x="369205" y="-137886"/>
              <a:ext cx="169334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6"/>
            <p:cNvCxnSpPr/>
            <p:nvPr userDrawn="1"/>
          </p:nvCxnSpPr>
          <p:spPr>
            <a:xfrm rot="5400000" flipH="1">
              <a:off x="8602133" y="-137886"/>
              <a:ext cx="169334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41"/>
          <p:cNvGrpSpPr/>
          <p:nvPr userDrawn="1"/>
        </p:nvGrpSpPr>
        <p:grpSpPr>
          <a:xfrm>
            <a:off x="-1081337" y="-53219"/>
            <a:ext cx="646288" cy="646288"/>
            <a:chOff x="-1138755" y="0"/>
            <a:chExt cx="646288" cy="646288"/>
          </a:xfrm>
          <a:solidFill>
            <a:srgbClr val="24215F"/>
          </a:solidFill>
        </p:grpSpPr>
        <p:sp>
          <p:nvSpPr>
            <p:cNvPr id="16" name="Rectangle 42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7" name="TextBox 43"/>
            <p:cNvSpPr txBox="1"/>
            <p:nvPr userDrawn="1"/>
          </p:nvSpPr>
          <p:spPr>
            <a:xfrm>
              <a:off x="-1138755" y="0"/>
              <a:ext cx="407083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R:</a:t>
              </a:r>
              <a:r>
                <a:rPr lang="en-US" altLang="zh-CN" sz="800" dirty="0">
                  <a:solidFill>
                    <a:schemeClr val="bg1"/>
                  </a:solidFill>
                </a:rPr>
                <a:t>36</a:t>
              </a:r>
              <a:endParaRPr lang="en-US" sz="800" dirty="0">
                <a:solidFill>
                  <a:schemeClr val="bg1"/>
                </a:solidFill>
              </a:endParaRPr>
            </a:p>
            <a:p>
              <a:r>
                <a:rPr lang="en-US" sz="800" dirty="0">
                  <a:solidFill>
                    <a:schemeClr val="bg1"/>
                  </a:solidFill>
                </a:rPr>
                <a:t>G:</a:t>
              </a:r>
              <a:r>
                <a:rPr lang="en-US" altLang="zh-CN" sz="800" dirty="0">
                  <a:solidFill>
                    <a:schemeClr val="bg1"/>
                  </a:solidFill>
                </a:rPr>
                <a:t>33</a:t>
              </a:r>
              <a:endParaRPr lang="en-US" sz="800" dirty="0">
                <a:solidFill>
                  <a:schemeClr val="bg1"/>
                </a:solidFill>
              </a:endParaRPr>
            </a:p>
            <a:p>
              <a:r>
                <a:rPr lang="en-US" sz="800" dirty="0">
                  <a:solidFill>
                    <a:schemeClr val="bg1"/>
                  </a:solidFill>
                </a:rPr>
                <a:t>B:</a:t>
              </a:r>
              <a:r>
                <a:rPr lang="en-US" altLang="zh-CN" sz="800" dirty="0">
                  <a:solidFill>
                    <a:schemeClr val="bg1"/>
                  </a:solidFill>
                </a:rPr>
                <a:t>9</a:t>
              </a:r>
              <a:r>
                <a:rPr lang="en-US" sz="800" dirty="0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18" name="Group 44"/>
          <p:cNvGrpSpPr/>
          <p:nvPr userDrawn="1"/>
        </p:nvGrpSpPr>
        <p:grpSpPr>
          <a:xfrm>
            <a:off x="-1081337" y="659218"/>
            <a:ext cx="646288" cy="646288"/>
            <a:chOff x="-1138755" y="0"/>
            <a:chExt cx="646288" cy="646288"/>
          </a:xfrm>
        </p:grpSpPr>
        <p:sp>
          <p:nvSpPr>
            <p:cNvPr id="19" name="Rectangle 45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1771E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0" name="TextBox 46"/>
            <p:cNvSpPr txBox="1"/>
            <p:nvPr userDrawn="1"/>
          </p:nvSpPr>
          <p:spPr>
            <a:xfrm>
              <a:off x="-1138755" y="0"/>
              <a:ext cx="4667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R:</a:t>
              </a:r>
              <a:r>
                <a:rPr lang="en-US" altLang="zh-CN" sz="800" dirty="0">
                  <a:solidFill>
                    <a:schemeClr val="bg1"/>
                  </a:solidFill>
                </a:rPr>
                <a:t>23</a:t>
              </a:r>
              <a:endParaRPr lang="en-US" sz="800" dirty="0">
                <a:solidFill>
                  <a:schemeClr val="bg1"/>
                </a:solidFill>
              </a:endParaRPr>
            </a:p>
            <a:p>
              <a:r>
                <a:rPr lang="en-US" sz="800" dirty="0">
                  <a:solidFill>
                    <a:schemeClr val="bg1"/>
                  </a:solidFill>
                </a:rPr>
                <a:t>G:1</a:t>
              </a:r>
              <a:r>
                <a:rPr lang="en-US" altLang="zh-CN" sz="800" dirty="0">
                  <a:solidFill>
                    <a:schemeClr val="bg1"/>
                  </a:solidFill>
                </a:rPr>
                <a:t>36</a:t>
              </a:r>
              <a:endParaRPr lang="en-US" sz="800" dirty="0">
                <a:solidFill>
                  <a:schemeClr val="bg1"/>
                </a:solidFill>
              </a:endParaRPr>
            </a:p>
            <a:p>
              <a:r>
                <a:rPr lang="en-US" sz="800" dirty="0">
                  <a:solidFill>
                    <a:schemeClr val="bg1"/>
                  </a:solidFill>
                </a:rPr>
                <a:t>B:</a:t>
              </a:r>
              <a:r>
                <a:rPr lang="en-US" altLang="zh-CN" sz="800" dirty="0">
                  <a:solidFill>
                    <a:schemeClr val="bg1"/>
                  </a:solidFill>
                </a:rPr>
                <a:t>238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47"/>
          <p:cNvGrpSpPr/>
          <p:nvPr userDrawn="1"/>
        </p:nvGrpSpPr>
        <p:grpSpPr>
          <a:xfrm>
            <a:off x="-1081337" y="1371655"/>
            <a:ext cx="646288" cy="646288"/>
            <a:chOff x="-1138755" y="0"/>
            <a:chExt cx="646288" cy="646288"/>
          </a:xfrm>
        </p:grpSpPr>
        <p:sp>
          <p:nvSpPr>
            <p:cNvPr id="22" name="Rectangle 48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25C1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3" name="TextBox 49"/>
            <p:cNvSpPr txBox="1"/>
            <p:nvPr userDrawn="1"/>
          </p:nvSpPr>
          <p:spPr>
            <a:xfrm>
              <a:off x="-1138755" y="0"/>
              <a:ext cx="4667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tx1"/>
                  </a:solidFill>
                </a:rPr>
                <a:t>R:</a:t>
              </a:r>
              <a:r>
                <a:rPr lang="en-US" altLang="zh-CN" sz="800" dirty="0">
                  <a:solidFill>
                    <a:schemeClr val="tx1"/>
                  </a:solidFill>
                </a:rPr>
                <a:t>35</a:t>
              </a:r>
              <a:endParaRPr lang="en-US" sz="800" dirty="0">
                <a:solidFill>
                  <a:schemeClr val="tx1"/>
                </a:solidFill>
              </a:endParaRPr>
            </a:p>
            <a:p>
              <a:r>
                <a:rPr lang="en-US" sz="800" dirty="0">
                  <a:solidFill>
                    <a:schemeClr val="tx1"/>
                  </a:solidFill>
                </a:rPr>
                <a:t>G:2</a:t>
              </a:r>
              <a:r>
                <a:rPr lang="en-US" altLang="zh-CN" sz="800" dirty="0">
                  <a:solidFill>
                    <a:schemeClr val="tx1"/>
                  </a:solidFill>
                </a:rPr>
                <a:t>04</a:t>
              </a:r>
              <a:endParaRPr lang="en-US" sz="800" dirty="0">
                <a:solidFill>
                  <a:schemeClr val="tx1"/>
                </a:solidFill>
              </a:endParaRPr>
            </a:p>
            <a:p>
              <a:r>
                <a:rPr lang="en-US" sz="800" dirty="0">
                  <a:solidFill>
                    <a:schemeClr val="tx1"/>
                  </a:solidFill>
                </a:rPr>
                <a:t>B:2</a:t>
              </a:r>
              <a:r>
                <a:rPr lang="en-US" altLang="zh-CN" sz="800" dirty="0">
                  <a:solidFill>
                    <a:schemeClr val="tx1"/>
                  </a:solidFill>
                </a:rPr>
                <a:t>52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50"/>
          <p:cNvGrpSpPr/>
          <p:nvPr userDrawn="1"/>
        </p:nvGrpSpPr>
        <p:grpSpPr>
          <a:xfrm>
            <a:off x="-1081337" y="2084092"/>
            <a:ext cx="646288" cy="646288"/>
            <a:chOff x="-1138755" y="0"/>
            <a:chExt cx="646288" cy="646288"/>
          </a:xfrm>
        </p:grpSpPr>
        <p:sp>
          <p:nvSpPr>
            <p:cNvPr id="25" name="Rectangle 51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24BEB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26" name="TextBox 52"/>
            <p:cNvSpPr txBox="1"/>
            <p:nvPr userDrawn="1"/>
          </p:nvSpPr>
          <p:spPr>
            <a:xfrm>
              <a:off x="-1138755" y="0"/>
              <a:ext cx="4667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R:</a:t>
              </a:r>
              <a:r>
                <a:rPr lang="en-US" altLang="zh-CN" sz="800" dirty="0">
                  <a:solidFill>
                    <a:schemeClr val="bg1"/>
                  </a:solidFill>
                </a:rPr>
                <a:t>33</a:t>
              </a:r>
              <a:endParaRPr lang="en-US" sz="800" dirty="0">
                <a:solidFill>
                  <a:schemeClr val="bg1"/>
                </a:solidFill>
              </a:endParaRPr>
            </a:p>
            <a:p>
              <a:r>
                <a:rPr lang="en-US" sz="800" dirty="0">
                  <a:solidFill>
                    <a:schemeClr val="bg1"/>
                  </a:solidFill>
                </a:rPr>
                <a:t>G:</a:t>
              </a:r>
              <a:r>
                <a:rPr lang="en-US" altLang="zh-CN" sz="800" dirty="0">
                  <a:solidFill>
                    <a:schemeClr val="bg1"/>
                  </a:solidFill>
                </a:rPr>
                <a:t>200</a:t>
              </a:r>
              <a:endParaRPr lang="en-US" sz="800" dirty="0">
                <a:solidFill>
                  <a:schemeClr val="bg1"/>
                </a:solidFill>
              </a:endParaRPr>
            </a:p>
            <a:p>
              <a:r>
                <a:rPr lang="en-US" sz="800" dirty="0">
                  <a:solidFill>
                    <a:schemeClr val="bg1"/>
                  </a:solidFill>
                </a:rPr>
                <a:t>B:</a:t>
              </a:r>
              <a:r>
                <a:rPr lang="en-US" altLang="zh-CN" sz="800" dirty="0">
                  <a:solidFill>
                    <a:schemeClr val="bg1"/>
                  </a:solidFill>
                </a:rPr>
                <a:t>200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extBox 58"/>
          <p:cNvSpPr txBox="1"/>
          <p:nvPr userDrawn="1"/>
        </p:nvSpPr>
        <p:spPr>
          <a:xfrm>
            <a:off x="-1095448" y="3710098"/>
            <a:ext cx="6462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dirty="0">
                <a:solidFill>
                  <a:schemeClr val="bg1"/>
                </a:solidFill>
              </a:rPr>
              <a:t>中文字体：</a:t>
            </a:r>
            <a:endParaRPr lang="en-US" altLang="zh-CN" sz="700" dirty="0">
              <a:solidFill>
                <a:srgbClr val="1EA19F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0" i="0" dirty="0">
                <a:solidFill>
                  <a:srgbClr val="FFFFFF"/>
                </a:solidFill>
                <a:latin typeface="Heiti SC Medium"/>
                <a:ea typeface="Heiti SC Medium"/>
                <a:cs typeface="Heiti SC Medium"/>
              </a:rPr>
              <a:t>黑体</a:t>
            </a:r>
            <a:endParaRPr lang="en-US" altLang="zh-CN" sz="1400" b="0" i="0" dirty="0">
              <a:solidFill>
                <a:srgbClr val="FFFFFF"/>
              </a:solidFill>
              <a:latin typeface="Heiti SC Medium"/>
              <a:ea typeface="Heiti SC Medium"/>
              <a:cs typeface="Heiti SC Medium"/>
            </a:endParaRPr>
          </a:p>
        </p:txBody>
      </p:sp>
      <p:grpSp>
        <p:nvGrpSpPr>
          <p:cNvPr id="28" name="Group 59"/>
          <p:cNvGrpSpPr/>
          <p:nvPr userDrawn="1"/>
        </p:nvGrpSpPr>
        <p:grpSpPr>
          <a:xfrm>
            <a:off x="-1081337" y="2796527"/>
            <a:ext cx="646288" cy="646288"/>
            <a:chOff x="-1138755" y="0"/>
            <a:chExt cx="646288" cy="646288"/>
          </a:xfrm>
        </p:grpSpPr>
        <p:sp>
          <p:nvSpPr>
            <p:cNvPr id="29" name="Rectangle 60"/>
            <p:cNvSpPr/>
            <p:nvPr userDrawn="1"/>
          </p:nvSpPr>
          <p:spPr>
            <a:xfrm>
              <a:off x="-1138755" y="0"/>
              <a:ext cx="646288" cy="646288"/>
            </a:xfrm>
            <a:prstGeom prst="rect">
              <a:avLst/>
            </a:prstGeom>
            <a:solidFill>
              <a:srgbClr val="9F55F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0" name="TextBox 61"/>
            <p:cNvSpPr txBox="1"/>
            <p:nvPr userDrawn="1"/>
          </p:nvSpPr>
          <p:spPr>
            <a:xfrm>
              <a:off x="-1138755" y="0"/>
              <a:ext cx="4667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R:</a:t>
              </a:r>
              <a:r>
                <a:rPr lang="zh-CN" altLang="zh-CN" sz="800" dirty="0">
                  <a:solidFill>
                    <a:schemeClr val="bg1"/>
                  </a:solidFill>
                </a:rPr>
                <a:t>1</a:t>
              </a:r>
              <a:r>
                <a:rPr lang="en-US" altLang="zh-CN" sz="800" dirty="0">
                  <a:solidFill>
                    <a:schemeClr val="bg1"/>
                  </a:solidFill>
                </a:rPr>
                <a:t>76</a:t>
              </a:r>
              <a:endParaRPr lang="en-US" sz="800" dirty="0">
                <a:solidFill>
                  <a:schemeClr val="bg1"/>
                </a:solidFill>
              </a:endParaRPr>
            </a:p>
            <a:p>
              <a:r>
                <a:rPr lang="en-US" sz="800" dirty="0">
                  <a:solidFill>
                    <a:schemeClr val="bg1"/>
                  </a:solidFill>
                </a:rPr>
                <a:t>G:</a:t>
              </a:r>
              <a:r>
                <a:rPr lang="zh-CN" altLang="zh-CN" sz="800" dirty="0">
                  <a:solidFill>
                    <a:schemeClr val="bg1"/>
                  </a:solidFill>
                </a:rPr>
                <a:t>1</a:t>
              </a:r>
              <a:r>
                <a:rPr lang="en-US" altLang="zh-CN" sz="800" dirty="0">
                  <a:solidFill>
                    <a:schemeClr val="bg1"/>
                  </a:solidFill>
                </a:rPr>
                <a:t>15</a:t>
              </a:r>
              <a:endParaRPr lang="en-US" sz="800" dirty="0">
                <a:solidFill>
                  <a:schemeClr val="bg1"/>
                </a:solidFill>
              </a:endParaRPr>
            </a:p>
            <a:p>
              <a:r>
                <a:rPr lang="en-US" sz="800" dirty="0">
                  <a:solidFill>
                    <a:schemeClr val="bg1"/>
                  </a:solidFill>
                </a:rPr>
                <a:t>B:</a:t>
              </a:r>
              <a:r>
                <a:rPr lang="zh-CN" altLang="zh-CN" sz="800" dirty="0">
                  <a:solidFill>
                    <a:schemeClr val="bg1"/>
                  </a:solidFill>
                </a:rPr>
                <a:t>2</a:t>
              </a:r>
              <a:r>
                <a:rPr lang="en-US" altLang="zh-CN" sz="800" dirty="0">
                  <a:solidFill>
                    <a:schemeClr val="bg1"/>
                  </a:solidFill>
                </a:rPr>
                <a:t>52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Rectangle 62"/>
          <p:cNvSpPr/>
          <p:nvPr userDrawn="1"/>
        </p:nvSpPr>
        <p:spPr>
          <a:xfrm>
            <a:off x="-1095448" y="4158940"/>
            <a:ext cx="770893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00" dirty="0">
                <a:solidFill>
                  <a:schemeClr val="bg1"/>
                </a:solidFill>
              </a:rPr>
              <a:t>英文字体：</a:t>
            </a:r>
            <a:endParaRPr lang="en-US" altLang="zh-CN" sz="700" b="1" i="0" dirty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altLang="zh-CN" sz="1600" b="1" i="0" dirty="0">
                <a:solidFill>
                  <a:srgbClr val="FFFFFF"/>
                </a:solidFill>
                <a:latin typeface="Arial"/>
                <a:cs typeface="Arial"/>
              </a:rPr>
              <a:t>Arial</a:t>
            </a:r>
          </a:p>
        </p:txBody>
      </p:sp>
      <p:grpSp>
        <p:nvGrpSpPr>
          <p:cNvPr id="32" name="Group 75"/>
          <p:cNvGrpSpPr/>
          <p:nvPr userDrawn="1"/>
        </p:nvGrpSpPr>
        <p:grpSpPr>
          <a:xfrm>
            <a:off x="-201085" y="208515"/>
            <a:ext cx="136829" cy="4388332"/>
            <a:chOff x="-279703" y="208515"/>
            <a:chExt cx="243417" cy="4388332"/>
          </a:xfrm>
        </p:grpSpPr>
        <p:cxnSp>
          <p:nvCxnSpPr>
            <p:cNvPr id="33" name="Straight Connector 76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77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39" name="Straight Connector 81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82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78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37" name="Straight Connector 79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80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Connector 93"/>
            <p:cNvCxnSpPr/>
            <p:nvPr userDrawn="1"/>
          </p:nvCxnSpPr>
          <p:spPr>
            <a:xfrm flipH="1">
              <a:off x="-279703" y="550559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95"/>
          <p:cNvGrpSpPr/>
          <p:nvPr userDrawn="1"/>
        </p:nvGrpSpPr>
        <p:grpSpPr>
          <a:xfrm>
            <a:off x="9196915" y="208515"/>
            <a:ext cx="136829" cy="4388332"/>
            <a:chOff x="-279703" y="208515"/>
            <a:chExt cx="243417" cy="4388332"/>
          </a:xfrm>
        </p:grpSpPr>
        <p:cxnSp>
          <p:nvCxnSpPr>
            <p:cNvPr id="42" name="Straight Connector 96"/>
            <p:cNvCxnSpPr/>
            <p:nvPr userDrawn="1"/>
          </p:nvCxnSpPr>
          <p:spPr>
            <a:xfrm flipH="1">
              <a:off x="-279703" y="1414714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97"/>
            <p:cNvGrpSpPr/>
            <p:nvPr userDrawn="1"/>
          </p:nvGrpSpPr>
          <p:grpSpPr>
            <a:xfrm>
              <a:off x="-279703" y="4254803"/>
              <a:ext cx="243417" cy="342044"/>
              <a:chOff x="-243418" y="1063625"/>
              <a:chExt cx="243417" cy="342044"/>
            </a:xfrm>
          </p:grpSpPr>
          <p:cxnSp>
            <p:nvCxnSpPr>
              <p:cNvPr id="48" name="Straight Connector 102"/>
              <p:cNvCxnSpPr/>
              <p:nvPr userDrawn="1"/>
            </p:nvCxnSpPr>
            <p:spPr>
              <a:xfrm flipH="1">
                <a:off x="-243418" y="1405669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103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98"/>
            <p:cNvGrpSpPr/>
            <p:nvPr userDrawn="1"/>
          </p:nvGrpSpPr>
          <p:grpSpPr>
            <a:xfrm>
              <a:off x="-279703" y="208515"/>
              <a:ext cx="243417" cy="864155"/>
              <a:chOff x="-243418" y="1063625"/>
              <a:chExt cx="243417" cy="864155"/>
            </a:xfrm>
          </p:grpSpPr>
          <p:cxnSp>
            <p:nvCxnSpPr>
              <p:cNvPr id="46" name="Straight Connector 100"/>
              <p:cNvCxnSpPr/>
              <p:nvPr userDrawn="1"/>
            </p:nvCxnSpPr>
            <p:spPr>
              <a:xfrm flipH="1">
                <a:off x="-243418" y="1927780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101"/>
              <p:cNvCxnSpPr/>
              <p:nvPr userDrawn="1"/>
            </p:nvCxnSpPr>
            <p:spPr>
              <a:xfrm flipH="1">
                <a:off x="-243418" y="1063625"/>
                <a:ext cx="243417" cy="0"/>
              </a:xfrm>
              <a:prstGeom prst="line">
                <a:avLst/>
              </a:prstGeom>
              <a:ln w="6350" cmpd="sng">
                <a:solidFill>
                  <a:schemeClr val="bg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Connector 99"/>
            <p:cNvCxnSpPr/>
            <p:nvPr userDrawn="1"/>
          </p:nvCxnSpPr>
          <p:spPr>
            <a:xfrm flipH="1">
              <a:off x="-279703" y="550559"/>
              <a:ext cx="243417" cy="0"/>
            </a:xfrm>
            <a:prstGeom prst="line">
              <a:avLst/>
            </a:prstGeom>
            <a:ln w="6350" cmpd="sng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 Box 5"/>
          <p:cNvSpPr txBox="1">
            <a:spLocks noChangeArrowheads="1"/>
          </p:cNvSpPr>
          <p:nvPr userDrawn="1"/>
        </p:nvSpPr>
        <p:spPr bwMode="auto">
          <a:xfrm>
            <a:off x="453872" y="4926457"/>
            <a:ext cx="230187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宋体" charset="0"/>
                <a:ea typeface="宋体" charset="0"/>
              </a:defRPr>
            </a:lvl9pPr>
          </a:lstStyle>
          <a:p>
            <a:pPr algn="l">
              <a:spcBef>
                <a:spcPct val="50000"/>
              </a:spcBef>
              <a:defRPr/>
            </a:pPr>
            <a:fld id="{046AD7C7-DE3F-5E43-A3A8-CA80750AE375}" type="slidenum">
              <a:rPr kumimoji="0" lang="en-US" altLang="zh-CN" sz="800" smtClean="0">
                <a:solidFill>
                  <a:srgbClr val="1A154C"/>
                </a:solidFill>
                <a:latin typeface="Arial"/>
                <a:cs typeface="Arial"/>
              </a:rPr>
              <a:pPr algn="l">
                <a:spcBef>
                  <a:spcPct val="50000"/>
                </a:spcBef>
                <a:defRPr/>
              </a:pPr>
              <a:t>‹#›</a:t>
            </a:fld>
            <a:endParaRPr kumimoji="0" lang="en-US" altLang="zh-CN" sz="800" dirty="0">
              <a:solidFill>
                <a:srgbClr val="1A154C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312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97" r:id="rId1"/>
    <p:sldLayoutId id="2147493498" r:id="rId2"/>
    <p:sldLayoutId id="2147493499" r:id="rId3"/>
    <p:sldLayoutId id="2147493500" r:id="rId4"/>
    <p:sldLayoutId id="2147493501" r:id="rId5"/>
    <p:sldLayoutId id="2147493502" r:id="rId6"/>
    <p:sldLayoutId id="2147493503" r:id="rId7"/>
    <p:sldLayoutId id="2147493504" r:id="rId8"/>
    <p:sldLayoutId id="2147493505" r:id="rId9"/>
    <p:sldLayoutId id="2147493506" r:id="rId10"/>
    <p:sldLayoutId id="2147493507" r:id="rId11"/>
    <p:sldLayoutId id="2147493508" r:id="rId12"/>
    <p:sldLayoutId id="2147493509" r:id="rId13"/>
    <p:sldLayoutId id="2147493510" r:id="rId14"/>
    <p:sldLayoutId id="2147493459" r:id="rId15"/>
    <p:sldLayoutId id="2147493476" r:id="rId16"/>
    <p:sldLayoutId id="2147493460" r:id="rId17"/>
    <p:sldLayoutId id="2147493468" r:id="rId18"/>
    <p:sldLayoutId id="2147493469" r:id="rId19"/>
    <p:sldLayoutId id="2147493477" r:id="rId20"/>
    <p:sldLayoutId id="2147493461" r:id="rId21"/>
    <p:sldLayoutId id="2147493473" r:id="rId22"/>
    <p:sldLayoutId id="2147493463" r:id="rId23"/>
    <p:sldLayoutId id="2147493465" r:id="rId24"/>
    <p:sldLayoutId id="2147493478" r:id="rId2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4.gif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ngcap/tidb.git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s://github.com/pingcap/tidb/blob/master/CONTRIBUTING.md" TargetMode="External"/><Relationship Id="rId5" Type="http://schemas.openxmlformats.org/officeDocument/2006/relationships/hyperlink" Target="https://github.com/pingcap/tidb.git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s://dev.mysql.com/doc/internals/en/com-stmt-execute.html" TargetMode="External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s://dev.mysql.com/doc/internals/en/com-stmt-fetch.html" TargetMode="External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s://dev.mysql.com/doc/refman/5.7/en/cursor-restrictions.html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29" y="1439560"/>
            <a:ext cx="4457243" cy="3181163"/>
          </a:xfrm>
          <a:prstGeom prst="rect">
            <a:avLst/>
          </a:prstGeom>
        </p:spPr>
      </p:pic>
      <p:pic>
        <p:nvPicPr>
          <p:cNvPr id="5" name="Picture 4" descr="171102_interbrand_kingdee_visual-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10" y="-12472"/>
            <a:ext cx="9180000" cy="51696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6" y="91566"/>
            <a:ext cx="1885004" cy="1059984"/>
          </a:xfrm>
          <a:prstGeom prst="rect">
            <a:avLst/>
          </a:prstGeom>
        </p:spPr>
      </p:pic>
      <p:sp>
        <p:nvSpPr>
          <p:cNvPr id="8" name="Text Placeholder 4"/>
          <p:cNvSpPr txBox="1">
            <a:spLocks/>
          </p:cNvSpPr>
          <p:nvPr/>
        </p:nvSpPr>
        <p:spPr bwMode="auto">
          <a:xfrm>
            <a:off x="856193" y="2915704"/>
            <a:ext cx="3890734" cy="557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i="0" kern="12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200" dirty="0"/>
              <a:t>马震</a:t>
            </a:r>
            <a:endParaRPr lang="en-US" altLang="zh-CN" sz="1200" dirty="0"/>
          </a:p>
          <a:p>
            <a:r>
              <a:rPr lang="en-US" altLang="zh-CN" sz="1200" dirty="0"/>
              <a:t>2018-06-25</a:t>
            </a:r>
          </a:p>
        </p:txBody>
      </p:sp>
      <p:sp>
        <p:nvSpPr>
          <p:cNvPr id="9" name="Rectangle 37"/>
          <p:cNvSpPr/>
          <p:nvPr/>
        </p:nvSpPr>
        <p:spPr bwMode="auto">
          <a:xfrm>
            <a:off x="856193" y="4741878"/>
            <a:ext cx="2875380" cy="30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l"/>
            <a:r>
              <a:rPr lang="zh-CN" altLang="en-US" sz="700" b="0" i="0" spc="0" baseline="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版权所有</a:t>
            </a:r>
            <a:r>
              <a:rPr lang="en-US" altLang="zh-CN" sz="700" b="0" i="0" spc="0" baseline="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Helvetica Neue" charset="0"/>
              </a:rPr>
              <a:t>©1993-2018 </a:t>
            </a:r>
            <a:r>
              <a:rPr lang="zh-CN" altLang="en-US" sz="700" b="0" i="0" spc="0" baseline="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  <a:sym typeface="Microsoft YaHei Bold" charset="0"/>
              </a:rPr>
              <a:t>金蝶国际软件集团有限公司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7270055" y="4778118"/>
            <a:ext cx="1622425" cy="250031"/>
          </a:xfrm>
          <a:prstGeom prst="rect">
            <a:avLst/>
          </a:prstGeom>
          <a:noFill/>
          <a:ln>
            <a:noFill/>
          </a:ln>
        </p:spPr>
        <p:txBody>
          <a:bodyPr lIns="55721" tIns="6668" rIns="55721" bIns="6668" anchor="ctr"/>
          <a:lstStyle>
            <a:lvl1pPr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宋体" pitchFamily="2" charset="-122"/>
                <a:ea typeface="宋体" pitchFamily="2" charset="-122"/>
              </a:defRPr>
            </a:lvl9pPr>
          </a:lstStyle>
          <a:p>
            <a:pPr algn="r">
              <a:lnSpc>
                <a:spcPts val="1050"/>
              </a:lnSpc>
            </a:pPr>
            <a:r>
              <a:rPr kumimoji="0" lang="en-US" altLang="zh-CN" sz="70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①</a:t>
            </a:r>
            <a:r>
              <a:rPr kumimoji="0" lang="zh-CN" altLang="en-US" sz="700" dirty="0">
                <a:solidFill>
                  <a:schemeClr val="bg1">
                    <a:alpha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绝密信息 严禁泄露</a:t>
            </a:r>
          </a:p>
        </p:txBody>
      </p:sp>
      <p:sp>
        <p:nvSpPr>
          <p:cNvPr id="11" name="Oval 1"/>
          <p:cNvSpPr>
            <a:spLocks noChangeAspect="1"/>
          </p:cNvSpPr>
          <p:nvPr/>
        </p:nvSpPr>
        <p:spPr>
          <a:xfrm>
            <a:off x="5013910" y="1975425"/>
            <a:ext cx="360000" cy="360000"/>
          </a:xfrm>
          <a:prstGeom prst="ellipse">
            <a:avLst/>
          </a:prstGeom>
          <a:solidFill>
            <a:srgbClr val="1771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7"/>
          <p:cNvSpPr>
            <a:spLocks noChangeAspect="1"/>
          </p:cNvSpPr>
          <p:nvPr/>
        </p:nvSpPr>
        <p:spPr>
          <a:xfrm>
            <a:off x="7368695" y="3008144"/>
            <a:ext cx="862272" cy="862272"/>
          </a:xfrm>
          <a:prstGeom prst="ellipse">
            <a:avLst/>
          </a:prstGeom>
          <a:solidFill>
            <a:srgbClr val="1771EA">
              <a:alpha val="7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856193" y="1420171"/>
            <a:ext cx="5810825" cy="1122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dirty="0"/>
              <a:t>Cursor</a:t>
            </a:r>
            <a:r>
              <a:rPr lang="zh-CN" altLang="en-US" dirty="0"/>
              <a:t>功能实现总结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9425985" y="1746123"/>
            <a:ext cx="1354671" cy="589302"/>
            <a:chOff x="9891888" y="701477"/>
            <a:chExt cx="1989130" cy="688613"/>
          </a:xfrm>
        </p:grpSpPr>
        <p:sp>
          <p:nvSpPr>
            <p:cNvPr id="20" name="Rounded Rectangular Callout 19"/>
            <p:cNvSpPr/>
            <p:nvPr userDrawn="1"/>
          </p:nvSpPr>
          <p:spPr>
            <a:xfrm>
              <a:off x="9891888" y="701477"/>
              <a:ext cx="1989130" cy="688613"/>
            </a:xfrm>
            <a:prstGeom prst="wedgeRoundRectCallout">
              <a:avLst>
                <a:gd name="adj1" fmla="val -46720"/>
                <a:gd name="adj2" fmla="val 97979"/>
                <a:gd name="adj3" fmla="val 16667"/>
              </a:avLst>
            </a:prstGeom>
            <a:solidFill>
              <a:srgbClr val="1771E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1" name="TextBox 22"/>
            <p:cNvSpPr txBox="1"/>
            <p:nvPr userDrawn="1"/>
          </p:nvSpPr>
          <p:spPr>
            <a:xfrm>
              <a:off x="9962442" y="728577"/>
              <a:ext cx="1793508" cy="647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云朵中的图片可在最底层进行替换。</a:t>
              </a:r>
              <a:endParaRPr lang="en-US" altLang="zh-CN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r>
                <a:rPr lang="zh-CN" altLang="en-US" sz="10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注：图片仅做示意</a:t>
              </a:r>
              <a:endParaRPr lang="en-US" sz="1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07"/>
          <a:stretch/>
        </p:blipFill>
        <p:spPr>
          <a:xfrm>
            <a:off x="1948721" y="381295"/>
            <a:ext cx="816964" cy="47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5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vert="horz" lIns="91436" tIns="45718" rIns="91436" bIns="45718" rtlCol="0" anchor="t"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Cursor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功能调研</a:t>
            </a: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523528" y="613576"/>
            <a:ext cx="7661316" cy="415737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342900" marR="0" indent="-34290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778510" marR="0" indent="-32131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1208405" marR="0" indent="-294005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1696720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2153285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»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  <a:lvl6pPr marL="25234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6pPr>
            <a:lvl7pPr marL="29806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7pPr>
            <a:lvl8pPr marL="34378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8pPr>
            <a:lvl9pPr marL="38950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9pPr>
          </a:lstStyle>
          <a:p>
            <a:pPr>
              <a:defRPr/>
            </a:pPr>
            <a:endParaRPr lang="en-US" altLang="zh-CN" sz="14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68" y="748118"/>
            <a:ext cx="6237965" cy="421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vert="horz" lIns="91436" tIns="45718" rIns="91436" bIns="45718" rtlCol="0" anchor="t"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Cursor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功能调研</a:t>
            </a: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523528" y="613576"/>
            <a:ext cx="7661316" cy="415737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342900" marR="0" indent="-34290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778510" marR="0" indent="-32131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1208405" marR="0" indent="-294005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1696720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2153285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»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  <a:lvl6pPr marL="25234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6pPr>
            <a:lvl7pPr marL="29806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7pPr>
            <a:lvl8pPr marL="34378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8pPr>
            <a:lvl9pPr marL="38950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9pPr>
          </a:lstStyle>
          <a:p>
            <a:pPr>
              <a:defRPr/>
            </a:pPr>
            <a:endParaRPr lang="en-US" altLang="zh-CN" sz="14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占位符 2"/>
          <p:cNvSpPr txBox="1">
            <a:spLocks/>
          </p:cNvSpPr>
          <p:nvPr/>
        </p:nvSpPr>
        <p:spPr>
          <a:xfrm>
            <a:off x="675928" y="765976"/>
            <a:ext cx="7661316" cy="415737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342900" marR="0" indent="-34290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778510" marR="0" indent="-32131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1208405" marR="0" indent="-294005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1696720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2153285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»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  <a:lvl6pPr marL="25234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6pPr>
            <a:lvl7pPr marL="29806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7pPr>
            <a:lvl8pPr marL="34378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8pPr>
            <a:lvl9pPr marL="38950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9pPr>
          </a:lstStyle>
          <a:p>
            <a:pPr>
              <a:defRPr/>
            </a:pPr>
            <a:r>
              <a:rPr lang="zh-CN" altLang="en-US" sz="1400" kern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</a:t>
            </a:r>
            <a:r>
              <a:rPr lang="zh-CN" altLang="en-US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抓包，分析</a:t>
            </a:r>
            <a:r>
              <a:rPr lang="en-US" altLang="zh-CN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lang="zh-CN" altLang="en-US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的行为</a:t>
            </a:r>
            <a:endParaRPr lang="en-US" altLang="zh-CN" sz="14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defRPr/>
            </a:pPr>
            <a:endParaRPr lang="en-US" altLang="zh-CN" sz="14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31" y="1823489"/>
            <a:ext cx="7165910" cy="232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vert="horz" lIns="91436" tIns="45718" rIns="91436" bIns="45718" rtlCol="0" anchor="t"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Cursor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功能调研</a:t>
            </a: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523528" y="613576"/>
            <a:ext cx="7661316" cy="415737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342900" marR="0" indent="-34290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778510" marR="0" indent="-32131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1208405" marR="0" indent="-294005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1696720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2153285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»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  <a:lvl6pPr marL="25234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6pPr>
            <a:lvl7pPr marL="29806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7pPr>
            <a:lvl8pPr marL="34378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8pPr>
            <a:lvl9pPr marL="38950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9pPr>
          </a:lstStyle>
          <a:p>
            <a:pPr>
              <a:defRPr/>
            </a:pPr>
            <a:endParaRPr lang="en-US" altLang="zh-CN" sz="14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占位符 2"/>
          <p:cNvSpPr txBox="1">
            <a:spLocks/>
          </p:cNvSpPr>
          <p:nvPr/>
        </p:nvSpPr>
        <p:spPr>
          <a:xfrm>
            <a:off x="675928" y="765976"/>
            <a:ext cx="7661316" cy="415737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342900" marR="0" indent="-34290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778510" marR="0" indent="-32131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1208405" marR="0" indent="-294005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1696720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2153285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»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  <a:lvl6pPr marL="25234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6pPr>
            <a:lvl7pPr marL="29806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7pPr>
            <a:lvl8pPr marL="34378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8pPr>
            <a:lvl9pPr marL="38950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9pPr>
          </a:lstStyle>
          <a:p>
            <a:pPr>
              <a:defRPr/>
            </a:pPr>
            <a:r>
              <a:rPr lang="zh-CN" altLang="en-US" sz="1400" kern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</a:t>
            </a:r>
            <a:r>
              <a:rPr lang="zh-CN" altLang="en-US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抓包，分析</a:t>
            </a:r>
            <a:r>
              <a:rPr lang="en-US" altLang="zh-CN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lang="zh-CN" altLang="en-US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的行为</a:t>
            </a:r>
            <a:endParaRPr lang="en-US" altLang="zh-CN" sz="14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defRPr/>
            </a:pPr>
            <a:endParaRPr lang="en-US" altLang="zh-CN" sz="14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203" y="579699"/>
            <a:ext cx="4407041" cy="452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vert="horz" lIns="91436" tIns="45718" rIns="91436" bIns="45718" rtlCol="0" anchor="t"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Cursor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功能调研</a:t>
            </a: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523528" y="613576"/>
            <a:ext cx="7661316" cy="415737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342900" marR="0" indent="-34290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778510" marR="0" indent="-32131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1208405" marR="0" indent="-294005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1696720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2153285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»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  <a:lvl6pPr marL="25234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6pPr>
            <a:lvl7pPr marL="29806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7pPr>
            <a:lvl8pPr marL="34378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8pPr>
            <a:lvl9pPr marL="38950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9pPr>
          </a:lstStyle>
          <a:p>
            <a:pPr>
              <a:defRPr/>
            </a:pPr>
            <a:endParaRPr lang="en-US" altLang="zh-CN" sz="14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占位符 2"/>
          <p:cNvSpPr txBox="1">
            <a:spLocks/>
          </p:cNvSpPr>
          <p:nvPr/>
        </p:nvSpPr>
        <p:spPr>
          <a:xfrm>
            <a:off x="685259" y="613576"/>
            <a:ext cx="7661316" cy="415737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342900" marR="0" indent="-34290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778510" marR="0" indent="-32131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1208405" marR="0" indent="-294005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1696720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2153285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»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  <a:lvl6pPr marL="25234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6pPr>
            <a:lvl7pPr marL="29806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7pPr>
            <a:lvl8pPr marL="34378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8pPr>
            <a:lvl9pPr marL="38950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9pPr>
          </a:lstStyle>
          <a:p>
            <a:pPr>
              <a:defRPr/>
            </a:pPr>
            <a:r>
              <a:rPr lang="zh-CN" altLang="en-US" sz="1400" kern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</a:t>
            </a:r>
            <a:r>
              <a:rPr lang="zh-CN" altLang="en-US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抓包，分析</a:t>
            </a:r>
            <a:r>
              <a:rPr lang="en-US" altLang="zh-CN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lang="zh-CN" altLang="en-US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的行为</a:t>
            </a:r>
            <a:endParaRPr lang="en-US" altLang="zh-CN" sz="14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defRPr/>
            </a:pPr>
            <a:endParaRPr lang="en-US" altLang="zh-CN" sz="14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649" y="1073790"/>
            <a:ext cx="6461708" cy="396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1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vert="horz" lIns="91436" tIns="45718" rIns="91436" bIns="45718" rtlCol="0" anchor="t">
            <a:norm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具体实现</a:t>
            </a:r>
            <a:endParaRPr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467545" y="902825"/>
            <a:ext cx="7661316" cy="415737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342900" marR="0" indent="-34290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778510" marR="0" indent="-32131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1208405" marR="0" indent="-294005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1696720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2153285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»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  <a:lvl6pPr marL="25234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6pPr>
            <a:lvl7pPr marL="29806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7pPr>
            <a:lvl8pPr marL="34378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8pPr>
            <a:lvl9pPr marL="38950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9pPr>
          </a:lstStyle>
          <a:p>
            <a:pPr>
              <a:defRPr/>
            </a:pPr>
            <a:r>
              <a:rPr lang="en-US" altLang="zh-CN" sz="1400" kern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TiDB</a:t>
            </a:r>
            <a:r>
              <a:rPr lang="zh-CN" altLang="en-US" sz="1400" kern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的代码结构</a:t>
            </a:r>
            <a:r>
              <a:rPr lang="zh-CN" altLang="en-US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清晰</a:t>
            </a:r>
            <a:r>
              <a:rPr lang="zh-CN" altLang="en-US" sz="1400" kern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，功能层次划分合理，容易</a:t>
            </a:r>
            <a:r>
              <a:rPr lang="zh-CN" altLang="en-US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扩展</a:t>
            </a:r>
            <a:endParaRPr lang="en-US" altLang="zh-CN" sz="14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缓存</a:t>
            </a:r>
            <a:r>
              <a:rPr lang="en-US" altLang="zh-CN" sz="1400" kern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ResultSet</a:t>
            </a:r>
            <a:r>
              <a:rPr lang="zh-CN" altLang="en-US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，在用户请求时按需求返回数据</a:t>
            </a:r>
            <a:endParaRPr lang="en-US" altLang="zh-CN" sz="14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完全复用现有的执行逻辑</a:t>
            </a:r>
            <a:endParaRPr lang="en-US" altLang="zh-CN" sz="14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注意资源使用的控制</a:t>
            </a:r>
            <a:endParaRPr lang="en-US" altLang="zh-CN" sz="14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注意资源的释放</a:t>
            </a:r>
            <a:endParaRPr lang="en-US" altLang="zh-CN" sz="14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defRPr/>
            </a:pPr>
            <a:endParaRPr lang="en-US" altLang="zh-CN" sz="14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075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85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vert="horz" lIns="91436" tIns="45718" rIns="91436" bIns="45718" rtlCol="0" anchor="t">
            <a:norm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熟悉</a:t>
            </a:r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工作流程</a:t>
            </a: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467545" y="902826"/>
            <a:ext cx="4143202" cy="386594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342900" marR="0" indent="-34290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778510" marR="0" indent="-32131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1208405" marR="0" indent="-294005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1696720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2153285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»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  <a:lvl6pPr marL="25234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6pPr>
            <a:lvl7pPr marL="29806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7pPr>
            <a:lvl8pPr marL="34378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8pPr>
            <a:lvl9pPr marL="38950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9pPr>
          </a:lstStyle>
          <a:p>
            <a:pPr lvl="0">
              <a:defRPr/>
            </a:pPr>
            <a:r>
              <a:rPr lang="zh-CN" altLang="en-US" sz="13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</a:t>
            </a:r>
            <a:r>
              <a:rPr lang="en-US" altLang="zh-CN" sz="13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GitHub</a:t>
            </a:r>
            <a:r>
              <a:rPr lang="zh-CN" altLang="en-US" sz="13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</a:t>
            </a:r>
            <a:r>
              <a:rPr lang="en-US" altLang="zh-CN" sz="13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fork</a:t>
            </a:r>
            <a:r>
              <a:rPr lang="zh-CN" altLang="en-US" sz="13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官方的</a:t>
            </a:r>
            <a:r>
              <a:rPr lang="en-US" altLang="zh-CN" sz="1300" kern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TiDB</a:t>
            </a:r>
            <a:r>
              <a:rPr lang="zh-CN" altLang="en-US" sz="13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代码仓库</a:t>
            </a:r>
            <a:endParaRPr lang="en-US" altLang="zh-CN" sz="13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>
              <a:defRPr/>
            </a:pPr>
            <a:r>
              <a:rPr lang="zh-CN" altLang="en-US" sz="13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sz="13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git</a:t>
            </a:r>
            <a:r>
              <a:rPr lang="zh-CN" altLang="en-US" sz="13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3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clone</a:t>
            </a:r>
            <a:r>
              <a:rPr lang="zh-CN" altLang="en-US" sz="13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将代码下载到本地</a:t>
            </a:r>
            <a:endParaRPr lang="en-US" altLang="zh-CN" sz="13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>
              <a:defRPr/>
            </a:pPr>
            <a:r>
              <a:rPr lang="zh-CN" altLang="en-US" sz="13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本地</a:t>
            </a:r>
            <a:r>
              <a:rPr lang="en-US" altLang="zh-CN" sz="13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repo</a:t>
            </a:r>
            <a:r>
              <a:rPr lang="zh-CN" altLang="en-US" sz="13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13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remote origin</a:t>
            </a:r>
            <a:r>
              <a:rPr lang="zh-CN" altLang="en-US" sz="13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指向你的</a:t>
            </a:r>
            <a:r>
              <a:rPr lang="en-US" altLang="zh-CN" sz="13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fork</a:t>
            </a:r>
          </a:p>
          <a:p>
            <a:pPr lvl="0">
              <a:defRPr/>
            </a:pPr>
            <a:r>
              <a:rPr lang="zh-CN" altLang="en-US" sz="13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为了追踪官方的代码仓库，需要手工加入</a:t>
            </a:r>
            <a:r>
              <a:rPr lang="en-US" altLang="zh-CN" sz="13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remote</a:t>
            </a:r>
            <a:r>
              <a:rPr lang="zh-CN" altLang="en-US" sz="13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3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upstream</a:t>
            </a:r>
            <a:endParaRPr lang="en-US" altLang="zh-CN" sz="13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defRPr/>
            </a:pP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git remote add upstream </a:t>
            </a:r>
            <a:r>
              <a:rPr lang="en-US" altLang="zh-CN" sz="11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https://github.com/pingcap/tidb.git</a:t>
            </a:r>
            <a:endParaRPr lang="en-US" altLang="zh-CN" sz="11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defRPr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可以通过创建</a:t>
            </a:r>
            <a:r>
              <a:rPr lang="en-US" altLang="zh-CN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pull request</a:t>
            </a: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向官方提交贡献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defRPr/>
            </a:pPr>
            <a:endParaRPr lang="en-US" altLang="zh-CN" sz="11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CACDE69-6541-0D47-903E-526092ABB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942" y="891895"/>
            <a:ext cx="3731632" cy="38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vert="horz" lIns="91436" tIns="45718" rIns="91436" bIns="45718" rtlCol="0" anchor="t">
            <a:norm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熟悉</a:t>
            </a:r>
            <a:r>
              <a:rPr lang="en-US" altLang="zh-CN" sz="2000" dirty="0" err="1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TiDB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2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流程</a:t>
            </a:r>
            <a:endParaRPr lang="zh-CN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467545" y="902825"/>
            <a:ext cx="7661316" cy="415737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47500" lnSpcReduction="20000"/>
          </a:bodyPr>
          <a:lstStyle>
            <a:lvl1pPr marL="342900" marR="0" indent="-34290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778510" marR="0" indent="-32131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1208405" marR="0" indent="-294005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1696720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2153285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»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  <a:lvl6pPr marL="25234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6pPr>
            <a:lvl7pPr marL="29806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7pPr>
            <a:lvl8pPr marL="34378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8pPr>
            <a:lvl9pPr marL="38950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9pPr>
          </a:lstStyle>
          <a:p>
            <a:pPr lvl="0">
              <a:defRPr/>
            </a:pPr>
            <a:r>
              <a:rPr lang="zh-CN" altLang="en-US" sz="25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具体流程参考</a:t>
            </a:r>
            <a:r>
              <a:rPr lang="en-US" altLang="zh-CN" sz="2500" kern="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PingCAP</a:t>
            </a:r>
            <a:r>
              <a:rPr lang="zh-CN" altLang="en-US" sz="25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25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Contribution Guide</a:t>
            </a:r>
            <a:r>
              <a:rPr lang="zh-CN" altLang="en-US" sz="25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，最好和文档完全一致，包括环境变量的定义</a:t>
            </a:r>
            <a:endParaRPr lang="en-US" altLang="zh-CN" sz="25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defRPr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https://github.com/pingcap/tidb/blob/master/CONTRIBUTING.md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defRPr/>
            </a:pP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建立本地开发环境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defRPr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Fork in the cloud</a:t>
            </a:r>
          </a:p>
          <a:p>
            <a:pPr lvl="1">
              <a:defRPr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Clone fork to local storage</a:t>
            </a:r>
          </a:p>
          <a:p>
            <a:pPr lvl="2">
              <a:defRPr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git remote add upstream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https://github.com/pingcap/tidb.git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2">
              <a:defRPr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Define a pre-commit hook</a:t>
            </a:r>
          </a:p>
          <a:p>
            <a:pPr lvl="1">
              <a:defRPr/>
            </a:pP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建立分支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defRPr/>
            </a:pP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开发、测试、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make dev</a:t>
            </a:r>
          </a:p>
          <a:p>
            <a:pPr lvl="1">
              <a:defRPr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Keep your branch in sync</a:t>
            </a:r>
          </a:p>
          <a:p>
            <a:pPr lvl="1">
              <a:defRPr/>
            </a:pP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提交</a:t>
            </a:r>
            <a:endParaRPr lang="en-US" altLang="zh-CN" sz="2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defRPr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Push</a:t>
            </a:r>
          </a:p>
          <a:p>
            <a:pPr lvl="1">
              <a:defRPr/>
            </a:pP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创建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pull request</a:t>
            </a:r>
          </a:p>
          <a:p>
            <a:pPr lvl="1">
              <a:defRPr/>
            </a:pP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Code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review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push</a:t>
            </a:r>
          </a:p>
          <a:p>
            <a:pPr lvl="1">
              <a:defRPr/>
            </a:pPr>
            <a:r>
              <a:rPr lang="zh-CN" altLang="en-US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需要遵守</a:t>
            </a:r>
            <a:r>
              <a:rPr lang="en-US" altLang="zh-CN" sz="2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 message style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defRPr/>
            </a:pPr>
            <a:endParaRPr lang="en-US" altLang="zh-CN" sz="11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233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vert="horz" lIns="91436" tIns="45718" rIns="91436" bIns="45718" rtlCol="0" anchor="t"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Cursor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功能调研</a:t>
            </a: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443869" y="669560"/>
            <a:ext cx="7661316" cy="415737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342900" marR="0" indent="-34290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778510" marR="0" indent="-32131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1208405" marR="0" indent="-294005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1696720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2153285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»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  <a:lvl6pPr marL="25234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6pPr>
            <a:lvl7pPr marL="29806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7pPr>
            <a:lvl8pPr marL="34378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8pPr>
            <a:lvl9pPr marL="38950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9pPr>
          </a:lstStyle>
          <a:p>
            <a:pPr>
              <a:defRPr/>
            </a:pPr>
            <a:r>
              <a:rPr lang="en-US" altLang="zh-CN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lang="zh-CN" altLang="en-US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协议文</a:t>
            </a:r>
            <a:r>
              <a:rPr lang="zh-CN" altLang="en-US" sz="1400" kern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档</a:t>
            </a:r>
            <a:r>
              <a:rPr lang="en-US" altLang="zh-CN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  <a:r>
              <a:rPr lang="en-US" altLang="zh-CN" sz="1400" kern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COM_STMT_EXECUTE</a:t>
            </a:r>
            <a:endParaRPr lang="en-US" altLang="zh-CN" sz="14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41" y="1052257"/>
            <a:ext cx="3712223" cy="396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7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vert="horz" lIns="91436" tIns="45718" rIns="91436" bIns="45718" rtlCol="0" anchor="t"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Cursor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功能调研</a:t>
            </a: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467545" y="902825"/>
            <a:ext cx="7661316" cy="415737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342900" marR="0" indent="-34290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778510" marR="0" indent="-32131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1208405" marR="0" indent="-294005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1696720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2153285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»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  <a:lvl6pPr marL="25234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6pPr>
            <a:lvl7pPr marL="29806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7pPr>
            <a:lvl8pPr marL="34378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8pPr>
            <a:lvl9pPr marL="38950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9pPr>
          </a:lstStyle>
          <a:p>
            <a:pPr>
              <a:defRPr/>
            </a:pPr>
            <a:r>
              <a:rPr lang="en-US" altLang="zh-CN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lang="zh-CN" altLang="en-US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协议文</a:t>
            </a:r>
            <a:r>
              <a:rPr lang="zh-CN" altLang="en-US" sz="1400" kern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档</a:t>
            </a:r>
            <a:r>
              <a:rPr lang="en-US" altLang="zh-CN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en-US" altLang="zh-CN" sz="1400" kern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COM_STMT_FETCH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051" y="1790714"/>
            <a:ext cx="4926304" cy="238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3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vert="horz" lIns="91436" tIns="45718" rIns="91436" bIns="45718" rtlCol="0" anchor="t"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Cursor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功能调研</a:t>
            </a: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467545" y="902825"/>
            <a:ext cx="7661316" cy="415737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342900" marR="0" indent="-34290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778510" marR="0" indent="-32131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1208405" marR="0" indent="-294005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1696720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2153285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»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  <a:lvl6pPr marL="25234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6pPr>
            <a:lvl7pPr marL="29806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7pPr>
            <a:lvl8pPr marL="34378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8pPr>
            <a:lvl9pPr marL="38950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9pPr>
          </a:lstStyle>
          <a:p>
            <a:pPr>
              <a:defRPr/>
            </a:pPr>
            <a:r>
              <a:rPr lang="en-US" altLang="zh-CN" sz="1400" kern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MySQL </a:t>
            </a:r>
            <a:r>
              <a:rPr lang="en-US" altLang="zh-CN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cursor</a:t>
            </a:r>
            <a:r>
              <a:rPr lang="zh-CN" altLang="en-US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的限制</a:t>
            </a:r>
            <a:endParaRPr lang="en-US" altLang="zh-CN" sz="14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defRPr/>
            </a:pPr>
            <a:r>
              <a:rPr lang="en-US" altLang="zh-CN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4"/>
              </a:rPr>
              <a:t>Restrictions on Server-Side Cursors</a:t>
            </a:r>
            <a:endParaRPr lang="en-US" altLang="zh-CN" sz="14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defRPr/>
            </a:pPr>
            <a:r>
              <a:rPr lang="en-US" altLang="zh-CN" sz="1400" kern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forward-only</a:t>
            </a:r>
            <a:r>
              <a:rPr lang="en-US" altLang="zh-CN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read-only</a:t>
            </a:r>
          </a:p>
          <a:p>
            <a:pPr>
              <a:defRPr/>
            </a:pPr>
            <a:endParaRPr lang="en-US" altLang="zh-CN" sz="14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295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vert="horz" lIns="91436" tIns="45718" rIns="91436" bIns="45718" rtlCol="0" anchor="t"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Cursor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功能调研</a:t>
            </a: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467545" y="902825"/>
            <a:ext cx="7661316" cy="415737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342900" marR="0" indent="-34290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778510" marR="0" indent="-32131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1208405" marR="0" indent="-294005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1696720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2153285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»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  <a:lvl6pPr marL="25234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6pPr>
            <a:lvl7pPr marL="29806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7pPr>
            <a:lvl8pPr marL="34378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8pPr>
            <a:lvl9pPr marL="38950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9pPr>
          </a:lstStyle>
          <a:p>
            <a:pPr>
              <a:defRPr/>
            </a:pPr>
            <a:r>
              <a:rPr lang="zh-CN" altLang="en-US" sz="1400" kern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</a:t>
            </a:r>
            <a:r>
              <a:rPr lang="zh-CN" altLang="en-US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抓包，分析</a:t>
            </a:r>
            <a:r>
              <a:rPr lang="en-US" altLang="zh-CN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lang="zh-CN" altLang="en-US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的行为</a:t>
            </a:r>
            <a:endParaRPr lang="en-US" altLang="zh-CN" sz="14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defRPr/>
            </a:pPr>
            <a:endParaRPr lang="en-US" altLang="zh-CN" sz="14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0" y="1720561"/>
            <a:ext cx="8350898" cy="252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8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vert="horz" lIns="91436" tIns="45718" rIns="91436" bIns="45718" rtlCol="0" anchor="t"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Cursor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功能调研</a:t>
            </a: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523528" y="613576"/>
            <a:ext cx="7661316" cy="415737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342900" marR="0" indent="-34290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778510" marR="0" indent="-32131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1208405" marR="0" indent="-294005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1696720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2153285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»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  <a:lvl6pPr marL="25234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6pPr>
            <a:lvl7pPr marL="29806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7pPr>
            <a:lvl8pPr marL="34378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8pPr>
            <a:lvl9pPr marL="38950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9pPr>
          </a:lstStyle>
          <a:p>
            <a:pPr>
              <a:defRPr/>
            </a:pPr>
            <a:r>
              <a:rPr lang="zh-CN" altLang="en-US" sz="1400" kern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</a:t>
            </a:r>
            <a:r>
              <a:rPr lang="zh-CN" altLang="en-US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抓包，分析</a:t>
            </a:r>
            <a:r>
              <a:rPr lang="en-US" altLang="zh-CN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lang="zh-CN" altLang="en-US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的行为</a:t>
            </a:r>
            <a:endParaRPr lang="en-US" altLang="zh-CN" sz="14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defRPr/>
            </a:pPr>
            <a:endParaRPr lang="en-US" altLang="zh-CN" sz="14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282" y="1139104"/>
            <a:ext cx="5483808" cy="38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5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ln w="12700">
            <a:miter lim="400000"/>
          </a:ln>
        </p:spPr>
        <p:txBody>
          <a:bodyPr vert="horz" lIns="91436" tIns="45718" rIns="91436" bIns="45718" rtlCol="0" anchor="t"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Cursor</a:t>
            </a:r>
            <a:r>
              <a:rPr lang="zh-CN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功能调研</a:t>
            </a: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523528" y="613576"/>
            <a:ext cx="7661316" cy="415737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>
            <a:lvl1pPr marL="342900" marR="0" indent="-34290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778510" marR="0" indent="-32131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1208405" marR="0" indent="-294005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1696720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–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2153285" marR="0" indent="-32512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»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  <a:lvl6pPr marL="25234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6pPr>
            <a:lvl7pPr marL="29806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7pPr>
            <a:lvl8pPr marL="34378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8pPr>
            <a:lvl9pPr marL="3895090" marR="0" indent="-237490" algn="l" defTabSz="456565" rtl="0" eaLnBrk="1" latinLnBrk="0" hangingPunct="1">
              <a:lnSpc>
                <a:spcPct val="150000"/>
              </a:lnSpc>
              <a:spcBef>
                <a:spcPts val="450"/>
              </a:spcBef>
              <a:spcAft>
                <a:spcPts val="0"/>
              </a:spcAft>
              <a:buClrTx/>
              <a:buSzPct val="100000"/>
              <a:buFontTx/>
              <a:buChar char="•"/>
              <a:defRPr sz="2025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9pPr>
          </a:lstStyle>
          <a:p>
            <a:pPr>
              <a:defRPr/>
            </a:pPr>
            <a:r>
              <a:rPr lang="zh-CN" altLang="en-US" sz="1400" kern="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</a:t>
            </a:r>
            <a:r>
              <a:rPr lang="zh-CN" altLang="en-US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抓包，分析</a:t>
            </a:r>
            <a:r>
              <a:rPr lang="en-US" altLang="zh-CN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lang="zh-CN" altLang="en-US" sz="1400" kern="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的行为</a:t>
            </a:r>
            <a:endParaRPr lang="en-US" altLang="zh-CN" sz="14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defRPr/>
            </a:pPr>
            <a:endParaRPr lang="en-US" altLang="zh-CN" sz="1400" kern="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4" y="1349106"/>
            <a:ext cx="7660433" cy="303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2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www.w3.org/XML/1998/namespace"/>
    <ds:schemaRef ds:uri="http://schemas.microsoft.com/sharepoint/v3/field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6870</TotalTime>
  <Words>323</Words>
  <Application>Microsoft Macintosh PowerPoint</Application>
  <PresentationFormat>全屏显示(16:9)</PresentationFormat>
  <Paragraphs>70</Paragraphs>
  <Slides>15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Arial Narrow</vt:lpstr>
      <vt:lpstr>Calibri</vt:lpstr>
      <vt:lpstr>DengXian</vt:lpstr>
      <vt:lpstr>DengXian Light</vt:lpstr>
      <vt:lpstr>Goudy Old Style</vt:lpstr>
      <vt:lpstr>Heiti SC Medium</vt:lpstr>
      <vt:lpstr>Helvetica Neue</vt:lpstr>
      <vt:lpstr>Helvetica Neue UltraLight</vt:lpstr>
      <vt:lpstr>Microsoft YaHei</vt:lpstr>
      <vt:lpstr>Microsoft YaHei Bold</vt:lpstr>
      <vt:lpstr>宋体</vt:lpstr>
      <vt:lpstr>微软雅黑</vt:lpstr>
      <vt:lpstr>Arial</vt:lpstr>
      <vt:lpstr>Office 主题</vt:lpstr>
      <vt:lpstr>PowerPoint 演示文稿</vt:lpstr>
      <vt:lpstr>熟悉GitHub工作流程</vt:lpstr>
      <vt:lpstr>熟悉TiDB的PR流程</vt:lpstr>
      <vt:lpstr>Cursor功能调研</vt:lpstr>
      <vt:lpstr>Cursor功能调研</vt:lpstr>
      <vt:lpstr>Cursor功能调研</vt:lpstr>
      <vt:lpstr>Cursor功能调研</vt:lpstr>
      <vt:lpstr>Cursor功能调研</vt:lpstr>
      <vt:lpstr>Cursor功能调研</vt:lpstr>
      <vt:lpstr>Cursor功能调研</vt:lpstr>
      <vt:lpstr>Cursor功能调研</vt:lpstr>
      <vt:lpstr>Cursor功能调研</vt:lpstr>
      <vt:lpstr>Cursor功能调研</vt:lpstr>
      <vt:lpstr>具体实现</vt:lpstr>
      <vt:lpstr>PowerPoint 演示文稿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学生账号</cp:lastModifiedBy>
  <cp:revision>282</cp:revision>
  <dcterms:created xsi:type="dcterms:W3CDTF">2010-04-12T23:12:02Z</dcterms:created>
  <dcterms:modified xsi:type="dcterms:W3CDTF">2018-06-25T01:27:07Z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